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4" r:id="rId4"/>
    <p:sldId id="273" r:id="rId5"/>
    <p:sldId id="258" r:id="rId6"/>
    <p:sldId id="259" r:id="rId7"/>
    <p:sldId id="271" r:id="rId8"/>
    <p:sldId id="272" r:id="rId9"/>
    <p:sldId id="274" r:id="rId10"/>
    <p:sldId id="281" r:id="rId11"/>
    <p:sldId id="280" r:id="rId12"/>
    <p:sldId id="269" r:id="rId13"/>
    <p:sldId id="275" r:id="rId14"/>
    <p:sldId id="279" r:id="rId15"/>
    <p:sldId id="278" r:id="rId16"/>
    <p:sldId id="284" r:id="rId17"/>
    <p:sldId id="277" r:id="rId18"/>
    <p:sldId id="289" r:id="rId19"/>
    <p:sldId id="276" r:id="rId20"/>
    <p:sldId id="265" r:id="rId21"/>
    <p:sldId id="291" r:id="rId22"/>
    <p:sldId id="286" r:id="rId23"/>
    <p:sldId id="283" r:id="rId24"/>
    <p:sldId id="287" r:id="rId25"/>
    <p:sldId id="288" r:id="rId26"/>
    <p:sldId id="266" r:id="rId27"/>
    <p:sldId id="270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5"/>
    <p:restoredTop sz="81616"/>
  </p:normalViewPr>
  <p:slideViewPr>
    <p:cSldViewPr snapToGrid="0" snapToObjects="1">
      <p:cViewPr varScale="1">
        <p:scale>
          <a:sx n="94" d="100"/>
          <a:sy n="94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Alfonso\Downloads\wapps%20for%20isth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lfonso\Downloads\wapps%20for%20ist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01193802387602E-2"/>
          <c:y val="3.7002582338498E-2"/>
          <c:w val="0.88841493522987003"/>
          <c:h val="0.6724405215477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HL</c:v>
                </c:pt>
              </c:strCache>
            </c:strRef>
          </c:tx>
          <c:spPr>
            <a:noFill/>
            <a:ln w="317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fld id="{65AAFBA8-9B34-D548-A862-2B3A8052CF54}" type="VALUE">
                      <a:rPr lang="hr-HR" smtClean="0"/>
                      <a:pPr/>
                      <a:t>[VALUE]</a:t>
                    </a:fld>
                    <a:r>
                      <a:rPr lang="hr-HR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8E-40A3-B99B-4B26AE8DF48D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Sheet1!$K$4:$K$11</c:f>
              <c:strCache>
                <c:ptCount val="8"/>
                <c:pt idx="0">
                  <c:v>Novoeight</c:v>
                </c:pt>
                <c:pt idx="1">
                  <c:v>Kovaltry</c:v>
                </c:pt>
                <c:pt idx="2">
                  <c:v>Adynovate</c:v>
                </c:pt>
                <c:pt idx="3">
                  <c:v>Afstyla</c:v>
                </c:pt>
                <c:pt idx="4">
                  <c:v>Nuwiq</c:v>
                </c:pt>
                <c:pt idx="5">
                  <c:v>Bay-94-9027</c:v>
                </c:pt>
                <c:pt idx="6">
                  <c:v>Novoeight-GP</c:v>
                </c:pt>
                <c:pt idx="7">
                  <c:v>Eloctate</c:v>
                </c:pt>
              </c:strCache>
            </c:strRef>
          </c:cat>
          <c:val>
            <c:numRef>
              <c:f>Sheet1!$L$4:$L$11</c:f>
              <c:numCache>
                <c:formatCode>General</c:formatCode>
                <c:ptCount val="8"/>
                <c:pt idx="0">
                  <c:v>11.2</c:v>
                </c:pt>
                <c:pt idx="1">
                  <c:v>13.9</c:v>
                </c:pt>
                <c:pt idx="2">
                  <c:v>14.3</c:v>
                </c:pt>
                <c:pt idx="3">
                  <c:v>14.5</c:v>
                </c:pt>
                <c:pt idx="4">
                  <c:v>15.1</c:v>
                </c:pt>
                <c:pt idx="5">
                  <c:v>18.5</c:v>
                </c:pt>
                <c:pt idx="6">
                  <c:v>19</c:v>
                </c:pt>
                <c:pt idx="7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8E-40A3-B99B-4B26AE8DF4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19378560"/>
        <c:axId val="2119380336"/>
      </c:barChart>
      <c:catAx>
        <c:axId val="211937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380336"/>
        <c:crosses val="autoZero"/>
        <c:auto val="1"/>
        <c:lblAlgn val="ctr"/>
        <c:lblOffset val="100"/>
        <c:noMultiLvlLbl val="0"/>
      </c:catAx>
      <c:valAx>
        <c:axId val="211938033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Terminal Half-life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937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01193802387602E-2"/>
          <c:y val="3.7002582338498E-2"/>
          <c:w val="0.88841493522987003"/>
          <c:h val="0.67244052154770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Sheet1!$L$3</c:f>
              <c:strCache>
                <c:ptCount val="1"/>
                <c:pt idx="0">
                  <c:v>HL</c:v>
                </c:pt>
              </c:strCache>
            </c:strRef>
          </c:tx>
          <c:spPr>
            <a:noFill/>
            <a:ln w="31750">
              <a:solidFill>
                <a:schemeClr val="accent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Sheet1!$N$4:$N$11</c:f>
                <c:numCache>
                  <c:formatCode>General</c:formatCode>
                  <c:ptCount val="8"/>
                  <c:pt idx="0">
                    <c:v>28.2</c:v>
                  </c:pt>
                  <c:pt idx="1">
                    <c:v>21.33</c:v>
                  </c:pt>
                  <c:pt idx="2">
                    <c:v>22.83</c:v>
                  </c:pt>
                  <c:pt idx="3">
                    <c:v>22.63</c:v>
                  </c:pt>
                  <c:pt idx="4">
                    <c:v>32</c:v>
                  </c:pt>
                  <c:pt idx="5">
                    <c:v>25</c:v>
                  </c:pt>
                  <c:pt idx="6">
                    <c:v>27.35</c:v>
                  </c:pt>
                  <c:pt idx="7">
                    <c:v>26.51</c:v>
                  </c:pt>
                </c:numCache>
              </c:numRef>
            </c:plus>
            <c:minus>
              <c:numRef>
                <c:f>Sheet1!$M$4:$M$11</c:f>
                <c:numCache>
                  <c:formatCode>General</c:formatCode>
                  <c:ptCount val="8"/>
                  <c:pt idx="0">
                    <c:v>3.9</c:v>
                  </c:pt>
                  <c:pt idx="1">
                    <c:v>6.47</c:v>
                  </c:pt>
                  <c:pt idx="2">
                    <c:v>6.57</c:v>
                  </c:pt>
                  <c:pt idx="3">
                    <c:v>6.37</c:v>
                  </c:pt>
                  <c:pt idx="4">
                    <c:v>7</c:v>
                  </c:pt>
                  <c:pt idx="5">
                    <c:v>15.2</c:v>
                  </c:pt>
                  <c:pt idx="6">
                    <c:v>11.57</c:v>
                  </c:pt>
                  <c:pt idx="7">
                    <c:v>12.89</c:v>
                  </c:pt>
                </c:numCache>
              </c:numRef>
            </c:minus>
            <c:spPr>
              <a:noFill/>
              <a:ln w="38100" cap="rnd" cmpd="sng" algn="ctr">
                <a:solidFill>
                  <a:srgbClr val="FF0000"/>
                </a:solidFill>
                <a:prstDash val="solid"/>
                <a:round/>
              </a:ln>
              <a:effectLst/>
            </c:spPr>
          </c:errBars>
          <c:cat>
            <c:strRef>
              <c:f>Sheet1!$K$4:$K$11</c:f>
              <c:strCache>
                <c:ptCount val="8"/>
                <c:pt idx="0">
                  <c:v>Novoeight</c:v>
                </c:pt>
                <c:pt idx="1">
                  <c:v>Kovaltry</c:v>
                </c:pt>
                <c:pt idx="2">
                  <c:v>Adynovate</c:v>
                </c:pt>
                <c:pt idx="3">
                  <c:v>Afstyla</c:v>
                </c:pt>
                <c:pt idx="4">
                  <c:v>Nuwiq</c:v>
                </c:pt>
                <c:pt idx="5">
                  <c:v>Bay-94-9027</c:v>
                </c:pt>
                <c:pt idx="6">
                  <c:v>Novoeight-GP</c:v>
                </c:pt>
                <c:pt idx="7">
                  <c:v>Eloctate</c:v>
                </c:pt>
              </c:strCache>
            </c:strRef>
          </c:cat>
          <c:val>
            <c:numRef>
              <c:f>Sheet1!$L$4:$L$11</c:f>
              <c:numCache>
                <c:formatCode>General</c:formatCode>
                <c:ptCount val="8"/>
                <c:pt idx="0">
                  <c:v>11.2</c:v>
                </c:pt>
                <c:pt idx="1">
                  <c:v>13.9</c:v>
                </c:pt>
                <c:pt idx="2">
                  <c:v>14.3</c:v>
                </c:pt>
                <c:pt idx="3">
                  <c:v>14.5</c:v>
                </c:pt>
                <c:pt idx="4">
                  <c:v>15.1</c:v>
                </c:pt>
                <c:pt idx="5">
                  <c:v>18.5</c:v>
                </c:pt>
                <c:pt idx="6" formatCode="0.0">
                  <c:v>19</c:v>
                </c:pt>
                <c:pt idx="7">
                  <c:v>19.7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68-437B-836C-98E6219BAE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0265680"/>
        <c:axId val="-2140263904"/>
      </c:barChart>
      <c:catAx>
        <c:axId val="-2140265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263904"/>
        <c:crosses val="autoZero"/>
        <c:auto val="1"/>
        <c:lblAlgn val="ctr"/>
        <c:lblOffset val="100"/>
        <c:noMultiLvlLbl val="0"/>
      </c:catAx>
      <c:valAx>
        <c:axId val="-214026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Terminal Half-life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26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'F8 wt'!$O$1</c:f>
              <c:strCache>
                <c:ptCount val="1"/>
                <c:pt idx="0">
                  <c:v>level</c:v>
                </c:pt>
              </c:strCache>
            </c:strRef>
          </c:tx>
          <c:spPr>
            <a:ln w="31750">
              <a:noFill/>
            </a:ln>
          </c:spPr>
          <c:xVal>
            <c:numRef>
              <c:f>'F8 wt'!$N$2:$N$3307</c:f>
              <c:numCache>
                <c:formatCode>General</c:formatCode>
                <c:ptCount val="3306"/>
                <c:pt idx="0">
                  <c:v>0</c:v>
                </c:pt>
                <c:pt idx="1">
                  <c:v>0</c:v>
                </c:pt>
                <c:pt idx="2">
                  <c:v>0.51041666666666696</c:v>
                </c:pt>
                <c:pt idx="3">
                  <c:v>0.75</c:v>
                </c:pt>
                <c:pt idx="4">
                  <c:v>0</c:v>
                </c:pt>
                <c:pt idx="5">
                  <c:v>0</c:v>
                </c:pt>
                <c:pt idx="6">
                  <c:v>4.1666666666666699E-2</c:v>
                </c:pt>
                <c:pt idx="7">
                  <c:v>0.25</c:v>
                </c:pt>
                <c:pt idx="8">
                  <c:v>1</c:v>
                </c:pt>
                <c:pt idx="9">
                  <c:v>2</c:v>
                </c:pt>
                <c:pt idx="10">
                  <c:v>0</c:v>
                </c:pt>
                <c:pt idx="11">
                  <c:v>0</c:v>
                </c:pt>
                <c:pt idx="12">
                  <c:v>4.1666666666666699E-2</c:v>
                </c:pt>
                <c:pt idx="13">
                  <c:v>0.25</c:v>
                </c:pt>
                <c:pt idx="14">
                  <c:v>1</c:v>
                </c:pt>
                <c:pt idx="15">
                  <c:v>2</c:v>
                </c:pt>
                <c:pt idx="16">
                  <c:v>0</c:v>
                </c:pt>
                <c:pt idx="17">
                  <c:v>0</c:v>
                </c:pt>
                <c:pt idx="18">
                  <c:v>1.0416666666666701E-2</c:v>
                </c:pt>
                <c:pt idx="19">
                  <c:v>2</c:v>
                </c:pt>
                <c:pt idx="20">
                  <c:v>0</c:v>
                </c:pt>
                <c:pt idx="21">
                  <c:v>0.05</c:v>
                </c:pt>
                <c:pt idx="22">
                  <c:v>0.91805555555555396</c:v>
                </c:pt>
                <c:pt idx="23">
                  <c:v>0</c:v>
                </c:pt>
                <c:pt idx="24">
                  <c:v>0</c:v>
                </c:pt>
                <c:pt idx="25">
                  <c:v>2.29166666666667E-2</c:v>
                </c:pt>
                <c:pt idx="26">
                  <c:v>0</c:v>
                </c:pt>
                <c:pt idx="27">
                  <c:v>0</c:v>
                </c:pt>
                <c:pt idx="28">
                  <c:v>0.39652777777777798</c:v>
                </c:pt>
                <c:pt idx="29">
                  <c:v>0</c:v>
                </c:pt>
                <c:pt idx="30">
                  <c:v>0</c:v>
                </c:pt>
                <c:pt idx="31">
                  <c:v>9.7222222222222099E-2</c:v>
                </c:pt>
                <c:pt idx="32">
                  <c:v>0</c:v>
                </c:pt>
                <c:pt idx="33">
                  <c:v>0</c:v>
                </c:pt>
                <c:pt idx="34">
                  <c:v>7.7777777777777904E-2</c:v>
                </c:pt>
                <c:pt idx="35">
                  <c:v>0.969444444444446</c:v>
                </c:pt>
                <c:pt idx="36">
                  <c:v>0</c:v>
                </c:pt>
                <c:pt idx="37">
                  <c:v>6.9444444444444599E-4</c:v>
                </c:pt>
                <c:pt idx="38">
                  <c:v>5.97222222222221E-2</c:v>
                </c:pt>
                <c:pt idx="39">
                  <c:v>0</c:v>
                </c:pt>
                <c:pt idx="40">
                  <c:v>0</c:v>
                </c:pt>
                <c:pt idx="41">
                  <c:v>0.50624999999999998</c:v>
                </c:pt>
                <c:pt idx="42">
                  <c:v>0</c:v>
                </c:pt>
                <c:pt idx="43">
                  <c:v>0</c:v>
                </c:pt>
                <c:pt idx="44">
                  <c:v>0.57777777777777894</c:v>
                </c:pt>
                <c:pt idx="45">
                  <c:v>0</c:v>
                </c:pt>
                <c:pt idx="46">
                  <c:v>0</c:v>
                </c:pt>
                <c:pt idx="47">
                  <c:v>1.46875</c:v>
                </c:pt>
                <c:pt idx="48">
                  <c:v>0</c:v>
                </c:pt>
                <c:pt idx="49">
                  <c:v>4.1666666666666701E-3</c:v>
                </c:pt>
                <c:pt idx="50">
                  <c:v>2.6388888888888899E-2</c:v>
                </c:pt>
                <c:pt idx="51">
                  <c:v>0</c:v>
                </c:pt>
                <c:pt idx="52">
                  <c:v>0</c:v>
                </c:pt>
                <c:pt idx="53">
                  <c:v>5.2777777777777903E-2</c:v>
                </c:pt>
                <c:pt idx="54">
                  <c:v>9.7916666666666596E-2</c:v>
                </c:pt>
                <c:pt idx="55">
                  <c:v>0.17361111111111099</c:v>
                </c:pt>
                <c:pt idx="56">
                  <c:v>0.35763888888888901</c:v>
                </c:pt>
                <c:pt idx="57">
                  <c:v>1.0166666666666671</c:v>
                </c:pt>
                <c:pt idx="58">
                  <c:v>0</c:v>
                </c:pt>
                <c:pt idx="59">
                  <c:v>0</c:v>
                </c:pt>
                <c:pt idx="60">
                  <c:v>0.46875</c:v>
                </c:pt>
                <c:pt idx="61">
                  <c:v>0</c:v>
                </c:pt>
                <c:pt idx="62">
                  <c:v>1.7361111111111101E-2</c:v>
                </c:pt>
                <c:pt idx="63">
                  <c:v>0.53472222222222099</c:v>
                </c:pt>
                <c:pt idx="64">
                  <c:v>0</c:v>
                </c:pt>
                <c:pt idx="65">
                  <c:v>0</c:v>
                </c:pt>
                <c:pt idx="66">
                  <c:v>0.19930555555555499</c:v>
                </c:pt>
                <c:pt idx="67">
                  <c:v>0</c:v>
                </c:pt>
                <c:pt idx="68">
                  <c:v>0</c:v>
                </c:pt>
                <c:pt idx="69">
                  <c:v>1.52777777777778E-2</c:v>
                </c:pt>
                <c:pt idx="70">
                  <c:v>0</c:v>
                </c:pt>
                <c:pt idx="71">
                  <c:v>0</c:v>
                </c:pt>
                <c:pt idx="72">
                  <c:v>4.5138888888888701E-2</c:v>
                </c:pt>
                <c:pt idx="73">
                  <c:v>8.68055555555554E-2</c:v>
                </c:pt>
                <c:pt idx="74">
                  <c:v>0.58680555555555403</c:v>
                </c:pt>
                <c:pt idx="75">
                  <c:v>1.003472222222221</c:v>
                </c:pt>
                <c:pt idx="76">
                  <c:v>0</c:v>
                </c:pt>
                <c:pt idx="77">
                  <c:v>0</c:v>
                </c:pt>
                <c:pt idx="78">
                  <c:v>4.5138888888888701E-2</c:v>
                </c:pt>
                <c:pt idx="79">
                  <c:v>8.68055555555554E-2</c:v>
                </c:pt>
                <c:pt idx="80">
                  <c:v>0.58680555555555403</c:v>
                </c:pt>
                <c:pt idx="81">
                  <c:v>1.003472222222221</c:v>
                </c:pt>
                <c:pt idx="82">
                  <c:v>0</c:v>
                </c:pt>
                <c:pt idx="83">
                  <c:v>3.8194444444444399E-2</c:v>
                </c:pt>
                <c:pt idx="85">
                  <c:v>0.125</c:v>
                </c:pt>
                <c:pt idx="86">
                  <c:v>0.625</c:v>
                </c:pt>
                <c:pt idx="87">
                  <c:v>1.041666666666667</c:v>
                </c:pt>
                <c:pt idx="88">
                  <c:v>2.041666666666667</c:v>
                </c:pt>
                <c:pt idx="89">
                  <c:v>0</c:v>
                </c:pt>
                <c:pt idx="90">
                  <c:v>0</c:v>
                </c:pt>
                <c:pt idx="91">
                  <c:v>5.3472222222222102E-2</c:v>
                </c:pt>
                <c:pt idx="92">
                  <c:v>0</c:v>
                </c:pt>
                <c:pt idx="93">
                  <c:v>4.8611111111111199E-3</c:v>
                </c:pt>
                <c:pt idx="94">
                  <c:v>1.7361111111111101E-2</c:v>
                </c:pt>
                <c:pt idx="95">
                  <c:v>0</c:v>
                </c:pt>
                <c:pt idx="96">
                  <c:v>0</c:v>
                </c:pt>
                <c:pt idx="97">
                  <c:v>2.70833333333333E-2</c:v>
                </c:pt>
                <c:pt idx="98">
                  <c:v>4.7916666666666698E-2</c:v>
                </c:pt>
                <c:pt idx="99">
                  <c:v>0.21458333333333299</c:v>
                </c:pt>
                <c:pt idx="100">
                  <c:v>1.0062500000000001</c:v>
                </c:pt>
                <c:pt idx="101">
                  <c:v>0</c:v>
                </c:pt>
                <c:pt idx="102">
                  <c:v>0</c:v>
                </c:pt>
                <c:pt idx="103">
                  <c:v>2.70833333333333E-2</c:v>
                </c:pt>
                <c:pt idx="104">
                  <c:v>4.7916666666666698E-2</c:v>
                </c:pt>
                <c:pt idx="105">
                  <c:v>0.21458333333333299</c:v>
                </c:pt>
                <c:pt idx="106">
                  <c:v>0</c:v>
                </c:pt>
                <c:pt idx="107">
                  <c:v>0</c:v>
                </c:pt>
                <c:pt idx="108">
                  <c:v>1.38888888888889E-2</c:v>
                </c:pt>
                <c:pt idx="109">
                  <c:v>4.8611111111111202E-2</c:v>
                </c:pt>
                <c:pt idx="110">
                  <c:v>0.21527777777777801</c:v>
                </c:pt>
                <c:pt idx="111">
                  <c:v>1.006944444444446</c:v>
                </c:pt>
                <c:pt idx="112">
                  <c:v>0</c:v>
                </c:pt>
                <c:pt idx="113">
                  <c:v>0</c:v>
                </c:pt>
                <c:pt idx="114">
                  <c:v>4.1666666666666699E-2</c:v>
                </c:pt>
                <c:pt idx="115">
                  <c:v>1.159722222222221</c:v>
                </c:pt>
                <c:pt idx="116">
                  <c:v>2.1666666666666661</c:v>
                </c:pt>
                <c:pt idx="117">
                  <c:v>0</c:v>
                </c:pt>
                <c:pt idx="118">
                  <c:v>0</c:v>
                </c:pt>
                <c:pt idx="119">
                  <c:v>1.6666666666666701E-2</c:v>
                </c:pt>
                <c:pt idx="120">
                  <c:v>0</c:v>
                </c:pt>
                <c:pt idx="121">
                  <c:v>3.4722222222222199E-3</c:v>
                </c:pt>
                <c:pt idx="122">
                  <c:v>2.7777777777777801E-2</c:v>
                </c:pt>
                <c:pt idx="123">
                  <c:v>4.8611111111111202E-2</c:v>
                </c:pt>
                <c:pt idx="124">
                  <c:v>9.0277777777777901E-2</c:v>
                </c:pt>
                <c:pt idx="125">
                  <c:v>0.17361111111111099</c:v>
                </c:pt>
                <c:pt idx="126">
                  <c:v>0.34027777777777801</c:v>
                </c:pt>
                <c:pt idx="127">
                  <c:v>0.50694444444444597</c:v>
                </c:pt>
                <c:pt idx="128">
                  <c:v>0.75694444444444597</c:v>
                </c:pt>
                <c:pt idx="129">
                  <c:v>1.006944444444446</c:v>
                </c:pt>
                <c:pt idx="130">
                  <c:v>0</c:v>
                </c:pt>
                <c:pt idx="131">
                  <c:v>6.9444444444444599E-4</c:v>
                </c:pt>
                <c:pt idx="132">
                  <c:v>2.43055555555555E-2</c:v>
                </c:pt>
                <c:pt idx="133">
                  <c:v>0.12847222222222199</c:v>
                </c:pt>
                <c:pt idx="134">
                  <c:v>0.25347222222222199</c:v>
                </c:pt>
                <c:pt idx="135">
                  <c:v>0.50347222222222099</c:v>
                </c:pt>
                <c:pt idx="136">
                  <c:v>1.003472222222221</c:v>
                </c:pt>
                <c:pt idx="137">
                  <c:v>1.503472222222221</c:v>
                </c:pt>
                <c:pt idx="138">
                  <c:v>2.003472222222221</c:v>
                </c:pt>
                <c:pt idx="139">
                  <c:v>0</c:v>
                </c:pt>
                <c:pt idx="140">
                  <c:v>0</c:v>
                </c:pt>
                <c:pt idx="141">
                  <c:v>1.6666666666666701E-2</c:v>
                </c:pt>
                <c:pt idx="142">
                  <c:v>0.23958333333333301</c:v>
                </c:pt>
                <c:pt idx="143">
                  <c:v>0.40972222222222199</c:v>
                </c:pt>
                <c:pt idx="144">
                  <c:v>1.024305555555554</c:v>
                </c:pt>
                <c:pt idx="145">
                  <c:v>0</c:v>
                </c:pt>
                <c:pt idx="146">
                  <c:v>3.8194444444444399E-2</c:v>
                </c:pt>
                <c:pt idx="147">
                  <c:v>8.3333333333333301E-2</c:v>
                </c:pt>
                <c:pt idx="148">
                  <c:v>0.29166666666666702</c:v>
                </c:pt>
                <c:pt idx="149">
                  <c:v>1.041666666666667</c:v>
                </c:pt>
                <c:pt idx="150">
                  <c:v>2.041666666666667</c:v>
                </c:pt>
                <c:pt idx="151">
                  <c:v>0</c:v>
                </c:pt>
                <c:pt idx="152">
                  <c:v>1.38888888888889E-3</c:v>
                </c:pt>
                <c:pt idx="153">
                  <c:v>2.43055555555555E-2</c:v>
                </c:pt>
                <c:pt idx="154">
                  <c:v>0.17013888888888901</c:v>
                </c:pt>
                <c:pt idx="155">
                  <c:v>0.37847222222222199</c:v>
                </c:pt>
                <c:pt idx="156">
                  <c:v>0</c:v>
                </c:pt>
                <c:pt idx="157">
                  <c:v>3.4722222222222199E-3</c:v>
                </c:pt>
                <c:pt idx="158">
                  <c:v>1.7361111111111101E-2</c:v>
                </c:pt>
                <c:pt idx="159">
                  <c:v>0.17361111111111099</c:v>
                </c:pt>
                <c:pt idx="160">
                  <c:v>0.46527777777777901</c:v>
                </c:pt>
                <c:pt idx="161">
                  <c:v>0</c:v>
                </c:pt>
                <c:pt idx="162">
                  <c:v>6.9444444444444599E-4</c:v>
                </c:pt>
                <c:pt idx="163">
                  <c:v>2.43055555555555E-2</c:v>
                </c:pt>
                <c:pt idx="164">
                  <c:v>0.17013888888888901</c:v>
                </c:pt>
                <c:pt idx="165">
                  <c:v>0.37847222222222199</c:v>
                </c:pt>
                <c:pt idx="166">
                  <c:v>0</c:v>
                </c:pt>
                <c:pt idx="167">
                  <c:v>2.0833333333333298E-3</c:v>
                </c:pt>
                <c:pt idx="168">
                  <c:v>2.43055555555555E-2</c:v>
                </c:pt>
                <c:pt idx="169">
                  <c:v>0.17013888888888901</c:v>
                </c:pt>
                <c:pt idx="170">
                  <c:v>0.37847222222222199</c:v>
                </c:pt>
                <c:pt idx="171">
                  <c:v>0</c:v>
                </c:pt>
                <c:pt idx="172">
                  <c:v>6.9444444444444599E-4</c:v>
                </c:pt>
                <c:pt idx="173">
                  <c:v>4.5138888888888701E-2</c:v>
                </c:pt>
                <c:pt idx="174">
                  <c:v>0.17013888888888901</c:v>
                </c:pt>
                <c:pt idx="175">
                  <c:v>0.37847222222222199</c:v>
                </c:pt>
                <c:pt idx="176">
                  <c:v>0</c:v>
                </c:pt>
                <c:pt idx="177">
                  <c:v>6.9444444444444599E-4</c:v>
                </c:pt>
                <c:pt idx="178">
                  <c:v>1.6666666666666701E-2</c:v>
                </c:pt>
                <c:pt idx="179">
                  <c:v>7.3611111111111197E-2</c:v>
                </c:pt>
                <c:pt idx="180">
                  <c:v>0.22500000000000001</c:v>
                </c:pt>
                <c:pt idx="181">
                  <c:v>0.47361111111111198</c:v>
                </c:pt>
                <c:pt idx="182">
                  <c:v>1.00277777777778</c:v>
                </c:pt>
                <c:pt idx="183">
                  <c:v>0</c:v>
                </c:pt>
                <c:pt idx="184">
                  <c:v>0</c:v>
                </c:pt>
                <c:pt idx="185">
                  <c:v>0.49166666666666697</c:v>
                </c:pt>
                <c:pt idx="186">
                  <c:v>1.270833333333333</c:v>
                </c:pt>
                <c:pt idx="187">
                  <c:v>0</c:v>
                </c:pt>
                <c:pt idx="188">
                  <c:v>6.9444444444444599E-4</c:v>
                </c:pt>
                <c:pt idx="189">
                  <c:v>1.6666666666666701E-2</c:v>
                </c:pt>
                <c:pt idx="190">
                  <c:v>0.233333333333333</c:v>
                </c:pt>
                <c:pt idx="191">
                  <c:v>0.41875000000000001</c:v>
                </c:pt>
                <c:pt idx="192">
                  <c:v>1.0249999999999999</c:v>
                </c:pt>
                <c:pt idx="193">
                  <c:v>0</c:v>
                </c:pt>
                <c:pt idx="194">
                  <c:v>0</c:v>
                </c:pt>
                <c:pt idx="195">
                  <c:v>1.7361111111111101E-2</c:v>
                </c:pt>
                <c:pt idx="196">
                  <c:v>0.243055555555555</c:v>
                </c:pt>
                <c:pt idx="197">
                  <c:v>0.41180555555555498</c:v>
                </c:pt>
                <c:pt idx="198">
                  <c:v>1.009027777777779</c:v>
                </c:pt>
                <c:pt idx="199">
                  <c:v>0</c:v>
                </c:pt>
                <c:pt idx="200">
                  <c:v>6.9444444444444597E-3</c:v>
                </c:pt>
                <c:pt idx="201">
                  <c:v>4.1666666666666699E-2</c:v>
                </c:pt>
                <c:pt idx="202">
                  <c:v>0.104166666666667</c:v>
                </c:pt>
                <c:pt idx="203">
                  <c:v>0.22916666666666699</c:v>
                </c:pt>
                <c:pt idx="204">
                  <c:v>1.020833333333333</c:v>
                </c:pt>
                <c:pt idx="205">
                  <c:v>2.020833333333333</c:v>
                </c:pt>
                <c:pt idx="206">
                  <c:v>0</c:v>
                </c:pt>
                <c:pt idx="207">
                  <c:v>4.1666666666666701E-3</c:v>
                </c:pt>
                <c:pt idx="208">
                  <c:v>2.7777777777777801E-2</c:v>
                </c:pt>
                <c:pt idx="209">
                  <c:v>4.8611111111111202E-2</c:v>
                </c:pt>
                <c:pt idx="210">
                  <c:v>0.131944444444445</c:v>
                </c:pt>
                <c:pt idx="211">
                  <c:v>1.006944444444446</c:v>
                </c:pt>
                <c:pt idx="212">
                  <c:v>2.006944444444446</c:v>
                </c:pt>
                <c:pt idx="213">
                  <c:v>0</c:v>
                </c:pt>
                <c:pt idx="214">
                  <c:v>0</c:v>
                </c:pt>
                <c:pt idx="215">
                  <c:v>4.5138888888888701E-2</c:v>
                </c:pt>
                <c:pt idx="216">
                  <c:v>0.25347222222222199</c:v>
                </c:pt>
                <c:pt idx="217">
                  <c:v>1.003472222222221</c:v>
                </c:pt>
                <c:pt idx="218">
                  <c:v>2.003472222222221</c:v>
                </c:pt>
                <c:pt idx="219">
                  <c:v>0</c:v>
                </c:pt>
                <c:pt idx="220">
                  <c:v>0</c:v>
                </c:pt>
                <c:pt idx="221">
                  <c:v>0.63541666666666696</c:v>
                </c:pt>
                <c:pt idx="222">
                  <c:v>0</c:v>
                </c:pt>
                <c:pt idx="223">
                  <c:v>0</c:v>
                </c:pt>
                <c:pt idx="224">
                  <c:v>0.19791666666666699</c:v>
                </c:pt>
                <c:pt idx="225">
                  <c:v>0</c:v>
                </c:pt>
                <c:pt idx="226">
                  <c:v>0</c:v>
                </c:pt>
                <c:pt idx="227">
                  <c:v>0.19791666666666699</c:v>
                </c:pt>
                <c:pt idx="228">
                  <c:v>0.26944444444444499</c:v>
                </c:pt>
                <c:pt idx="229">
                  <c:v>0.63541666666666696</c:v>
                </c:pt>
                <c:pt idx="230">
                  <c:v>0</c:v>
                </c:pt>
                <c:pt idx="231">
                  <c:v>0</c:v>
                </c:pt>
                <c:pt idx="232">
                  <c:v>0.26944444444444499</c:v>
                </c:pt>
                <c:pt idx="233">
                  <c:v>0</c:v>
                </c:pt>
                <c:pt idx="234">
                  <c:v>0</c:v>
                </c:pt>
                <c:pt idx="235">
                  <c:v>0.37708333333333299</c:v>
                </c:pt>
                <c:pt idx="236">
                  <c:v>1.1333333333333331</c:v>
                </c:pt>
                <c:pt idx="237">
                  <c:v>0</c:v>
                </c:pt>
                <c:pt idx="238">
                  <c:v>0</c:v>
                </c:pt>
                <c:pt idx="239">
                  <c:v>0.30972222222222201</c:v>
                </c:pt>
                <c:pt idx="240">
                  <c:v>0.37708333333333299</c:v>
                </c:pt>
                <c:pt idx="241">
                  <c:v>1.1333333333333331</c:v>
                </c:pt>
                <c:pt idx="242">
                  <c:v>0</c:v>
                </c:pt>
                <c:pt idx="243">
                  <c:v>0</c:v>
                </c:pt>
                <c:pt idx="244">
                  <c:v>0.30972222222222201</c:v>
                </c:pt>
                <c:pt idx="245">
                  <c:v>0</c:v>
                </c:pt>
                <c:pt idx="246">
                  <c:v>0</c:v>
                </c:pt>
                <c:pt idx="247">
                  <c:v>0.84097222222222101</c:v>
                </c:pt>
                <c:pt idx="248">
                  <c:v>0</c:v>
                </c:pt>
                <c:pt idx="249">
                  <c:v>0</c:v>
                </c:pt>
                <c:pt idx="250">
                  <c:v>7.1527777777777898E-2</c:v>
                </c:pt>
                <c:pt idx="251">
                  <c:v>0.84097222222222101</c:v>
                </c:pt>
                <c:pt idx="252">
                  <c:v>1.15902777777778</c:v>
                </c:pt>
                <c:pt idx="253">
                  <c:v>0</c:v>
                </c:pt>
                <c:pt idx="254">
                  <c:v>0</c:v>
                </c:pt>
                <c:pt idx="255">
                  <c:v>7.1527777777777898E-2</c:v>
                </c:pt>
                <c:pt idx="256">
                  <c:v>1.15902777777778</c:v>
                </c:pt>
                <c:pt idx="257">
                  <c:v>0</c:v>
                </c:pt>
                <c:pt idx="258">
                  <c:v>0</c:v>
                </c:pt>
                <c:pt idx="259">
                  <c:v>1.0416666666666701E-2</c:v>
                </c:pt>
                <c:pt idx="260">
                  <c:v>0</c:v>
                </c:pt>
                <c:pt idx="261">
                  <c:v>0</c:v>
                </c:pt>
                <c:pt idx="262">
                  <c:v>0.209722222222222</c:v>
                </c:pt>
                <c:pt idx="263">
                  <c:v>0</c:v>
                </c:pt>
                <c:pt idx="264">
                  <c:v>0</c:v>
                </c:pt>
                <c:pt idx="265">
                  <c:v>0.209722222222222</c:v>
                </c:pt>
                <c:pt idx="266">
                  <c:v>0.50555555555555398</c:v>
                </c:pt>
                <c:pt idx="267">
                  <c:v>0</c:v>
                </c:pt>
                <c:pt idx="268">
                  <c:v>0</c:v>
                </c:pt>
                <c:pt idx="269">
                  <c:v>0.50555555555555398</c:v>
                </c:pt>
                <c:pt idx="270">
                  <c:v>0</c:v>
                </c:pt>
                <c:pt idx="271">
                  <c:v>0</c:v>
                </c:pt>
                <c:pt idx="272">
                  <c:v>1.084722222222221</c:v>
                </c:pt>
                <c:pt idx="273">
                  <c:v>0</c:v>
                </c:pt>
                <c:pt idx="274">
                  <c:v>0</c:v>
                </c:pt>
                <c:pt idx="275">
                  <c:v>9.7222222222222099E-2</c:v>
                </c:pt>
                <c:pt idx="276">
                  <c:v>0</c:v>
                </c:pt>
                <c:pt idx="277">
                  <c:v>0</c:v>
                </c:pt>
                <c:pt idx="278">
                  <c:v>9.7222222222222099E-2</c:v>
                </c:pt>
                <c:pt idx="279">
                  <c:v>0.170833333333333</c:v>
                </c:pt>
                <c:pt idx="280">
                  <c:v>0</c:v>
                </c:pt>
                <c:pt idx="281">
                  <c:v>0</c:v>
                </c:pt>
                <c:pt idx="282">
                  <c:v>0.170833333333333</c:v>
                </c:pt>
                <c:pt idx="283">
                  <c:v>0</c:v>
                </c:pt>
                <c:pt idx="284">
                  <c:v>0</c:v>
                </c:pt>
                <c:pt idx="285">
                  <c:v>1</c:v>
                </c:pt>
                <c:pt idx="286">
                  <c:v>0</c:v>
                </c:pt>
                <c:pt idx="287">
                  <c:v>0</c:v>
                </c:pt>
                <c:pt idx="288">
                  <c:v>0.172222222222222</c:v>
                </c:pt>
                <c:pt idx="289">
                  <c:v>0.45763888888888798</c:v>
                </c:pt>
                <c:pt idx="290">
                  <c:v>1</c:v>
                </c:pt>
                <c:pt idx="291">
                  <c:v>0</c:v>
                </c:pt>
                <c:pt idx="292">
                  <c:v>0</c:v>
                </c:pt>
                <c:pt idx="293">
                  <c:v>0.172222222222222</c:v>
                </c:pt>
                <c:pt idx="294">
                  <c:v>0</c:v>
                </c:pt>
                <c:pt idx="295">
                  <c:v>0</c:v>
                </c:pt>
                <c:pt idx="296">
                  <c:v>0.45763888888888798</c:v>
                </c:pt>
                <c:pt idx="297">
                  <c:v>0</c:v>
                </c:pt>
                <c:pt idx="298">
                  <c:v>0</c:v>
                </c:pt>
                <c:pt idx="299">
                  <c:v>0.16736111111111099</c:v>
                </c:pt>
                <c:pt idx="300">
                  <c:v>0.33819444444444502</c:v>
                </c:pt>
                <c:pt idx="301">
                  <c:v>0.98958333333333304</c:v>
                </c:pt>
                <c:pt idx="302">
                  <c:v>0</c:v>
                </c:pt>
                <c:pt idx="303">
                  <c:v>0</c:v>
                </c:pt>
                <c:pt idx="304">
                  <c:v>0.16736111111111099</c:v>
                </c:pt>
                <c:pt idx="305">
                  <c:v>0.33819444444444502</c:v>
                </c:pt>
                <c:pt idx="306">
                  <c:v>0</c:v>
                </c:pt>
                <c:pt idx="307">
                  <c:v>0</c:v>
                </c:pt>
                <c:pt idx="308">
                  <c:v>0.87222222222222101</c:v>
                </c:pt>
                <c:pt idx="309">
                  <c:v>0</c:v>
                </c:pt>
                <c:pt idx="310">
                  <c:v>0</c:v>
                </c:pt>
                <c:pt idx="311">
                  <c:v>9.6527777777777907E-2</c:v>
                </c:pt>
                <c:pt idx="312">
                  <c:v>0</c:v>
                </c:pt>
                <c:pt idx="313">
                  <c:v>0</c:v>
                </c:pt>
                <c:pt idx="314">
                  <c:v>9.6527777777777907E-2</c:v>
                </c:pt>
                <c:pt idx="315">
                  <c:v>0</c:v>
                </c:pt>
                <c:pt idx="316">
                  <c:v>0</c:v>
                </c:pt>
                <c:pt idx="317">
                  <c:v>9.6527777777777907E-2</c:v>
                </c:pt>
                <c:pt idx="318">
                  <c:v>0.87222222222222101</c:v>
                </c:pt>
                <c:pt idx="319">
                  <c:v>0</c:v>
                </c:pt>
                <c:pt idx="320">
                  <c:v>0</c:v>
                </c:pt>
                <c:pt idx="321">
                  <c:v>2.0006944444444459</c:v>
                </c:pt>
                <c:pt idx="322">
                  <c:v>0</c:v>
                </c:pt>
                <c:pt idx="323">
                  <c:v>6.9444444444444599E-4</c:v>
                </c:pt>
                <c:pt idx="324">
                  <c:v>2.43055555555555E-2</c:v>
                </c:pt>
                <c:pt idx="325">
                  <c:v>4.5138888888888701E-2</c:v>
                </c:pt>
                <c:pt idx="326">
                  <c:v>0.12847222222222199</c:v>
                </c:pt>
                <c:pt idx="327">
                  <c:v>1.003472222222221</c:v>
                </c:pt>
                <c:pt idx="328">
                  <c:v>2.003472222222221</c:v>
                </c:pt>
                <c:pt idx="329">
                  <c:v>0</c:v>
                </c:pt>
                <c:pt idx="330">
                  <c:v>6.9444444444444599E-4</c:v>
                </c:pt>
                <c:pt idx="331">
                  <c:v>2.43055555555555E-2</c:v>
                </c:pt>
                <c:pt idx="332">
                  <c:v>4.5138888888888701E-2</c:v>
                </c:pt>
                <c:pt idx="333">
                  <c:v>0.12847222222222199</c:v>
                </c:pt>
                <c:pt idx="334">
                  <c:v>1.003472222222221</c:v>
                </c:pt>
                <c:pt idx="335">
                  <c:v>2.003472222222221</c:v>
                </c:pt>
                <c:pt idx="336">
                  <c:v>0</c:v>
                </c:pt>
                <c:pt idx="337">
                  <c:v>4.1666666666666701E-3</c:v>
                </c:pt>
                <c:pt idx="338">
                  <c:v>2.7777777777777801E-2</c:v>
                </c:pt>
                <c:pt idx="339">
                  <c:v>4.8611111111111202E-2</c:v>
                </c:pt>
                <c:pt idx="340">
                  <c:v>0.131944444444445</c:v>
                </c:pt>
                <c:pt idx="341">
                  <c:v>0.21527777777777801</c:v>
                </c:pt>
                <c:pt idx="342">
                  <c:v>1.006944444444446</c:v>
                </c:pt>
                <c:pt idx="343">
                  <c:v>2.006944444444446</c:v>
                </c:pt>
                <c:pt idx="344">
                  <c:v>0</c:v>
                </c:pt>
                <c:pt idx="345">
                  <c:v>6.9444444444444599E-4</c:v>
                </c:pt>
                <c:pt idx="346">
                  <c:v>2.43055555555555E-2</c:v>
                </c:pt>
                <c:pt idx="347">
                  <c:v>4.5138888888888701E-2</c:v>
                </c:pt>
                <c:pt idx="348">
                  <c:v>0.12847222222222199</c:v>
                </c:pt>
                <c:pt idx="349">
                  <c:v>0.211805555555555</c:v>
                </c:pt>
                <c:pt idx="350">
                  <c:v>1.003472222222221</c:v>
                </c:pt>
                <c:pt idx="351">
                  <c:v>2.003472222222221</c:v>
                </c:pt>
                <c:pt idx="352">
                  <c:v>0</c:v>
                </c:pt>
                <c:pt idx="353">
                  <c:v>4.1666666666666701E-3</c:v>
                </c:pt>
                <c:pt idx="354">
                  <c:v>2.7777777777777801E-2</c:v>
                </c:pt>
                <c:pt idx="355">
                  <c:v>4.8611111111111202E-2</c:v>
                </c:pt>
                <c:pt idx="356">
                  <c:v>0.131944444444445</c:v>
                </c:pt>
                <c:pt idx="357">
                  <c:v>1.006944444444446</c:v>
                </c:pt>
                <c:pt idx="358">
                  <c:v>2.006944444444446</c:v>
                </c:pt>
                <c:pt idx="359">
                  <c:v>0</c:v>
                </c:pt>
                <c:pt idx="360">
                  <c:v>4.1666666666666701E-3</c:v>
                </c:pt>
                <c:pt idx="361">
                  <c:v>2.7777777777777801E-2</c:v>
                </c:pt>
                <c:pt idx="362">
                  <c:v>4.8611111111111202E-2</c:v>
                </c:pt>
                <c:pt idx="363">
                  <c:v>0.131944444444445</c:v>
                </c:pt>
                <c:pt idx="364">
                  <c:v>0.21527777777777801</c:v>
                </c:pt>
                <c:pt idx="365">
                  <c:v>1.006944444444446</c:v>
                </c:pt>
                <c:pt idx="366">
                  <c:v>2.006944444444446</c:v>
                </c:pt>
                <c:pt idx="367">
                  <c:v>0</c:v>
                </c:pt>
                <c:pt idx="368">
                  <c:v>6.9444444444444597E-3</c:v>
                </c:pt>
                <c:pt idx="369">
                  <c:v>4.1666666666666699E-2</c:v>
                </c:pt>
                <c:pt idx="370">
                  <c:v>0.104166666666667</c:v>
                </c:pt>
                <c:pt idx="371">
                  <c:v>0.22916666666666699</c:v>
                </c:pt>
                <c:pt idx="372">
                  <c:v>1.020833333333333</c:v>
                </c:pt>
                <c:pt idx="373">
                  <c:v>2.020833333333333</c:v>
                </c:pt>
                <c:pt idx="374">
                  <c:v>0</c:v>
                </c:pt>
                <c:pt idx="375">
                  <c:v>6.9444444444444597E-3</c:v>
                </c:pt>
                <c:pt idx="376">
                  <c:v>4.1666666666666699E-2</c:v>
                </c:pt>
                <c:pt idx="377">
                  <c:v>0.104166666666667</c:v>
                </c:pt>
                <c:pt idx="378">
                  <c:v>0.22916666666666699</c:v>
                </c:pt>
                <c:pt idx="379">
                  <c:v>1.020833333333333</c:v>
                </c:pt>
                <c:pt idx="380">
                  <c:v>2.020833333333333</c:v>
                </c:pt>
                <c:pt idx="381">
                  <c:v>0</c:v>
                </c:pt>
                <c:pt idx="382">
                  <c:v>1.7361111111111101E-2</c:v>
                </c:pt>
                <c:pt idx="383">
                  <c:v>4.1666666666666699E-2</c:v>
                </c:pt>
                <c:pt idx="384">
                  <c:v>0.104166666666667</c:v>
                </c:pt>
                <c:pt idx="385">
                  <c:v>0.22916666666666699</c:v>
                </c:pt>
                <c:pt idx="386">
                  <c:v>1.020833333333333</c:v>
                </c:pt>
                <c:pt idx="387">
                  <c:v>0</c:v>
                </c:pt>
                <c:pt idx="388">
                  <c:v>6.9444444444444597E-3</c:v>
                </c:pt>
                <c:pt idx="389">
                  <c:v>4.1666666666666699E-2</c:v>
                </c:pt>
                <c:pt idx="390">
                  <c:v>0.104166666666667</c:v>
                </c:pt>
                <c:pt idx="391">
                  <c:v>0.22916666666666699</c:v>
                </c:pt>
                <c:pt idx="392">
                  <c:v>1.020833333333333</c:v>
                </c:pt>
                <c:pt idx="393">
                  <c:v>0</c:v>
                </c:pt>
                <c:pt idx="394">
                  <c:v>1.38888888888889E-2</c:v>
                </c:pt>
                <c:pt idx="395">
                  <c:v>4.1666666666666699E-2</c:v>
                </c:pt>
                <c:pt idx="396">
                  <c:v>0.104166666666667</c:v>
                </c:pt>
                <c:pt idx="397">
                  <c:v>0.22916666666666699</c:v>
                </c:pt>
                <c:pt idx="398">
                  <c:v>1.020833333333333</c:v>
                </c:pt>
                <c:pt idx="399">
                  <c:v>0</c:v>
                </c:pt>
                <c:pt idx="400">
                  <c:v>1.38888888888889E-2</c:v>
                </c:pt>
                <c:pt idx="401">
                  <c:v>4.1666666666666699E-2</c:v>
                </c:pt>
                <c:pt idx="402">
                  <c:v>0.104166666666667</c:v>
                </c:pt>
                <c:pt idx="403">
                  <c:v>0.22916666666666699</c:v>
                </c:pt>
                <c:pt idx="404">
                  <c:v>1.020833333333333</c:v>
                </c:pt>
                <c:pt idx="405">
                  <c:v>0</c:v>
                </c:pt>
                <c:pt idx="406">
                  <c:v>6.9444444444444599E-4</c:v>
                </c:pt>
                <c:pt idx="407">
                  <c:v>2.43055555555555E-2</c:v>
                </c:pt>
                <c:pt idx="408">
                  <c:v>6.5972222222222099E-2</c:v>
                </c:pt>
                <c:pt idx="409">
                  <c:v>0.149305555555555</c:v>
                </c:pt>
                <c:pt idx="410">
                  <c:v>0.27430555555555503</c:v>
                </c:pt>
                <c:pt idx="411">
                  <c:v>0.50347222222222099</c:v>
                </c:pt>
                <c:pt idx="412">
                  <c:v>1.003472222222221</c:v>
                </c:pt>
                <c:pt idx="413">
                  <c:v>2.003472222222221</c:v>
                </c:pt>
                <c:pt idx="414">
                  <c:v>0</c:v>
                </c:pt>
                <c:pt idx="415">
                  <c:v>6.9444444444444599E-4</c:v>
                </c:pt>
                <c:pt idx="416">
                  <c:v>2.43055555555555E-2</c:v>
                </c:pt>
                <c:pt idx="417">
                  <c:v>4.5138888888888701E-2</c:v>
                </c:pt>
                <c:pt idx="418">
                  <c:v>0.12847222222222199</c:v>
                </c:pt>
                <c:pt idx="419">
                  <c:v>1.003472222222221</c:v>
                </c:pt>
                <c:pt idx="420">
                  <c:v>2.003472222222221</c:v>
                </c:pt>
                <c:pt idx="421">
                  <c:v>0</c:v>
                </c:pt>
                <c:pt idx="422">
                  <c:v>8.3333333333333297E-3</c:v>
                </c:pt>
                <c:pt idx="423">
                  <c:v>2.29166666666667E-2</c:v>
                </c:pt>
                <c:pt idx="424">
                  <c:v>1.0166666666666671</c:v>
                </c:pt>
                <c:pt idx="425">
                  <c:v>0</c:v>
                </c:pt>
                <c:pt idx="426">
                  <c:v>0</c:v>
                </c:pt>
                <c:pt idx="427">
                  <c:v>0.16805555555555499</c:v>
                </c:pt>
                <c:pt idx="428">
                  <c:v>1.006944444444446</c:v>
                </c:pt>
                <c:pt idx="429">
                  <c:v>2.0597222222222209</c:v>
                </c:pt>
                <c:pt idx="430">
                  <c:v>0</c:v>
                </c:pt>
                <c:pt idx="431">
                  <c:v>0</c:v>
                </c:pt>
                <c:pt idx="432">
                  <c:v>0.16666666666666699</c:v>
                </c:pt>
                <c:pt idx="433">
                  <c:v>1.013888888888888</c:v>
                </c:pt>
                <c:pt idx="434">
                  <c:v>2</c:v>
                </c:pt>
                <c:pt idx="435">
                  <c:v>0</c:v>
                </c:pt>
                <c:pt idx="436">
                  <c:v>0</c:v>
                </c:pt>
                <c:pt idx="437">
                  <c:v>0.16666666666666699</c:v>
                </c:pt>
                <c:pt idx="438">
                  <c:v>1.166666666666667</c:v>
                </c:pt>
                <c:pt idx="439">
                  <c:v>2.1666666666666661</c:v>
                </c:pt>
                <c:pt idx="440">
                  <c:v>0</c:v>
                </c:pt>
                <c:pt idx="441">
                  <c:v>0</c:v>
                </c:pt>
                <c:pt idx="442">
                  <c:v>8.3333333333333301E-2</c:v>
                </c:pt>
                <c:pt idx="443">
                  <c:v>1.083333333333333</c:v>
                </c:pt>
                <c:pt idx="444">
                  <c:v>2.083333333333333</c:v>
                </c:pt>
                <c:pt idx="445">
                  <c:v>0</c:v>
                </c:pt>
                <c:pt idx="446">
                  <c:v>0</c:v>
                </c:pt>
                <c:pt idx="447">
                  <c:v>0.1875</c:v>
                </c:pt>
                <c:pt idx="448">
                  <c:v>1.333333333333333</c:v>
                </c:pt>
                <c:pt idx="449">
                  <c:v>2.041666666666667</c:v>
                </c:pt>
                <c:pt idx="450">
                  <c:v>0</c:v>
                </c:pt>
                <c:pt idx="451">
                  <c:v>0</c:v>
                </c:pt>
                <c:pt idx="452">
                  <c:v>0.16666666666666699</c:v>
                </c:pt>
                <c:pt idx="453">
                  <c:v>1</c:v>
                </c:pt>
                <c:pt idx="454">
                  <c:v>2.0159722222222212</c:v>
                </c:pt>
                <c:pt idx="455">
                  <c:v>0</c:v>
                </c:pt>
                <c:pt idx="456">
                  <c:v>0</c:v>
                </c:pt>
                <c:pt idx="457">
                  <c:v>0.16666666666666699</c:v>
                </c:pt>
                <c:pt idx="458">
                  <c:v>1.166666666666667</c:v>
                </c:pt>
                <c:pt idx="459">
                  <c:v>2.1666666666666661</c:v>
                </c:pt>
                <c:pt idx="460">
                  <c:v>0</c:v>
                </c:pt>
                <c:pt idx="461">
                  <c:v>0</c:v>
                </c:pt>
                <c:pt idx="462">
                  <c:v>0.15972222222222199</c:v>
                </c:pt>
                <c:pt idx="463">
                  <c:v>0.65972222222222099</c:v>
                </c:pt>
                <c:pt idx="464">
                  <c:v>1.659722222222221</c:v>
                </c:pt>
                <c:pt idx="465">
                  <c:v>0</c:v>
                </c:pt>
                <c:pt idx="466">
                  <c:v>0</c:v>
                </c:pt>
                <c:pt idx="467">
                  <c:v>0.163194444444445</c:v>
                </c:pt>
                <c:pt idx="468">
                  <c:v>1.013888888888888</c:v>
                </c:pt>
                <c:pt idx="469">
                  <c:v>2.010416666666667</c:v>
                </c:pt>
                <c:pt idx="470">
                  <c:v>0</c:v>
                </c:pt>
                <c:pt idx="471">
                  <c:v>0</c:v>
                </c:pt>
                <c:pt idx="472">
                  <c:v>0.163194444444445</c:v>
                </c:pt>
                <c:pt idx="473">
                  <c:v>1.013888888888888</c:v>
                </c:pt>
                <c:pt idx="474">
                  <c:v>2.010416666666667</c:v>
                </c:pt>
                <c:pt idx="475">
                  <c:v>0</c:v>
                </c:pt>
                <c:pt idx="476">
                  <c:v>0</c:v>
                </c:pt>
                <c:pt idx="477">
                  <c:v>0.163194444444445</c:v>
                </c:pt>
                <c:pt idx="478">
                  <c:v>0.98958333333333304</c:v>
                </c:pt>
                <c:pt idx="479">
                  <c:v>1.996527777777779</c:v>
                </c:pt>
                <c:pt idx="480">
                  <c:v>0</c:v>
                </c:pt>
                <c:pt idx="481">
                  <c:v>0</c:v>
                </c:pt>
                <c:pt idx="482">
                  <c:v>0.171527777777778</c:v>
                </c:pt>
                <c:pt idx="483">
                  <c:v>1</c:v>
                </c:pt>
                <c:pt idx="484">
                  <c:v>1.9923611111111119</c:v>
                </c:pt>
                <c:pt idx="485">
                  <c:v>0</c:v>
                </c:pt>
                <c:pt idx="486">
                  <c:v>0</c:v>
                </c:pt>
                <c:pt idx="487">
                  <c:v>0.16597222222222199</c:v>
                </c:pt>
                <c:pt idx="488">
                  <c:v>0.999305555555554</c:v>
                </c:pt>
                <c:pt idx="489">
                  <c:v>2.0006944444444459</c:v>
                </c:pt>
                <c:pt idx="490">
                  <c:v>0</c:v>
                </c:pt>
                <c:pt idx="491">
                  <c:v>2.0833333333333298E-3</c:v>
                </c:pt>
                <c:pt idx="492">
                  <c:v>3.4722222222222203E-2</c:v>
                </c:pt>
                <c:pt idx="493">
                  <c:v>1.006944444444446</c:v>
                </c:pt>
                <c:pt idx="494">
                  <c:v>0</c:v>
                </c:pt>
                <c:pt idx="495">
                  <c:v>0</c:v>
                </c:pt>
                <c:pt idx="496">
                  <c:v>5.9027777777777901E-2</c:v>
                </c:pt>
                <c:pt idx="497">
                  <c:v>2</c:v>
                </c:pt>
                <c:pt idx="498">
                  <c:v>0</c:v>
                </c:pt>
                <c:pt idx="499">
                  <c:v>2.0833333333333298E-3</c:v>
                </c:pt>
                <c:pt idx="500">
                  <c:v>5.97222222222221E-2</c:v>
                </c:pt>
                <c:pt idx="501">
                  <c:v>1.055555555555554</c:v>
                </c:pt>
                <c:pt idx="502">
                  <c:v>0</c:v>
                </c:pt>
                <c:pt idx="503">
                  <c:v>6.9444444444444599E-4</c:v>
                </c:pt>
                <c:pt idx="504">
                  <c:v>4.6527777777777897E-2</c:v>
                </c:pt>
                <c:pt idx="505">
                  <c:v>0.17569444444444501</c:v>
                </c:pt>
                <c:pt idx="506">
                  <c:v>1.003472222222221</c:v>
                </c:pt>
                <c:pt idx="507">
                  <c:v>0</c:v>
                </c:pt>
                <c:pt idx="508">
                  <c:v>1.38888888888889E-3</c:v>
                </c:pt>
                <c:pt idx="509">
                  <c:v>4.3055555555555403E-2</c:v>
                </c:pt>
                <c:pt idx="510">
                  <c:v>0.12638888888888899</c:v>
                </c:pt>
                <c:pt idx="511">
                  <c:v>0</c:v>
                </c:pt>
                <c:pt idx="512">
                  <c:v>1.38888888888889E-2</c:v>
                </c:pt>
                <c:pt idx="513">
                  <c:v>4.1666666666666699E-2</c:v>
                </c:pt>
                <c:pt idx="514">
                  <c:v>0.104166666666667</c:v>
                </c:pt>
                <c:pt idx="515">
                  <c:v>0.22916666666666699</c:v>
                </c:pt>
                <c:pt idx="516">
                  <c:v>1.020833333333333</c:v>
                </c:pt>
                <c:pt idx="517">
                  <c:v>0</c:v>
                </c:pt>
                <c:pt idx="518">
                  <c:v>1.38888888888889E-3</c:v>
                </c:pt>
                <c:pt idx="519">
                  <c:v>4.5138888888888701E-2</c:v>
                </c:pt>
                <c:pt idx="520">
                  <c:v>0.12847222222222199</c:v>
                </c:pt>
                <c:pt idx="521">
                  <c:v>1.003472222222221</c:v>
                </c:pt>
                <c:pt idx="522">
                  <c:v>0</c:v>
                </c:pt>
                <c:pt idx="523">
                  <c:v>1.38888888888889E-3</c:v>
                </c:pt>
                <c:pt idx="524">
                  <c:v>4.5138888888888701E-2</c:v>
                </c:pt>
                <c:pt idx="525">
                  <c:v>0.12847222222222199</c:v>
                </c:pt>
                <c:pt idx="526">
                  <c:v>1.003472222222221</c:v>
                </c:pt>
                <c:pt idx="527">
                  <c:v>0</c:v>
                </c:pt>
                <c:pt idx="528">
                  <c:v>1.7361111111111101E-2</c:v>
                </c:pt>
                <c:pt idx="529">
                  <c:v>4.1666666666666699E-2</c:v>
                </c:pt>
                <c:pt idx="530">
                  <c:v>0.22916666666666699</c:v>
                </c:pt>
                <c:pt idx="531">
                  <c:v>1.020833333333333</c:v>
                </c:pt>
                <c:pt idx="532">
                  <c:v>0</c:v>
                </c:pt>
                <c:pt idx="533">
                  <c:v>1.38888888888889E-3</c:v>
                </c:pt>
                <c:pt idx="534">
                  <c:v>4.5138888888888701E-2</c:v>
                </c:pt>
                <c:pt idx="535">
                  <c:v>1.003472222222221</c:v>
                </c:pt>
                <c:pt idx="536">
                  <c:v>1.711805555555554</c:v>
                </c:pt>
                <c:pt idx="537">
                  <c:v>0</c:v>
                </c:pt>
                <c:pt idx="538">
                  <c:v>1.38888888888889E-3</c:v>
                </c:pt>
                <c:pt idx="539">
                  <c:v>4.5138888888888701E-2</c:v>
                </c:pt>
                <c:pt idx="540">
                  <c:v>1.003472222222221</c:v>
                </c:pt>
                <c:pt idx="541">
                  <c:v>1.7951388888888871</c:v>
                </c:pt>
                <c:pt idx="542">
                  <c:v>0</c:v>
                </c:pt>
                <c:pt idx="543">
                  <c:v>1.38888888888889E-3</c:v>
                </c:pt>
                <c:pt idx="544">
                  <c:v>4.5138888888888701E-2</c:v>
                </c:pt>
                <c:pt idx="545">
                  <c:v>0.10763888888888901</c:v>
                </c:pt>
                <c:pt idx="546">
                  <c:v>1.586805555555554</c:v>
                </c:pt>
                <c:pt idx="547">
                  <c:v>0</c:v>
                </c:pt>
                <c:pt idx="548">
                  <c:v>0</c:v>
                </c:pt>
                <c:pt idx="549">
                  <c:v>4.3055555555555403E-2</c:v>
                </c:pt>
                <c:pt idx="550">
                  <c:v>0.25624999999999998</c:v>
                </c:pt>
                <c:pt idx="551">
                  <c:v>0.41736111111111202</c:v>
                </c:pt>
                <c:pt idx="552">
                  <c:v>0.99791666666666701</c:v>
                </c:pt>
                <c:pt idx="553">
                  <c:v>0</c:v>
                </c:pt>
                <c:pt idx="554">
                  <c:v>0</c:v>
                </c:pt>
                <c:pt idx="555">
                  <c:v>0.170833333333333</c:v>
                </c:pt>
                <c:pt idx="556">
                  <c:v>0.67083333333333295</c:v>
                </c:pt>
                <c:pt idx="557">
                  <c:v>0</c:v>
                </c:pt>
                <c:pt idx="558">
                  <c:v>0</c:v>
                </c:pt>
                <c:pt idx="559">
                  <c:v>0.12847222222222199</c:v>
                </c:pt>
                <c:pt idx="560">
                  <c:v>1.35</c:v>
                </c:pt>
                <c:pt idx="561">
                  <c:v>0</c:v>
                </c:pt>
                <c:pt idx="562">
                  <c:v>0</c:v>
                </c:pt>
                <c:pt idx="563">
                  <c:v>1.18055555555555E-2</c:v>
                </c:pt>
                <c:pt idx="564">
                  <c:v>0.27152777777777798</c:v>
                </c:pt>
                <c:pt idx="565">
                  <c:v>0.96250000000000002</c:v>
                </c:pt>
                <c:pt idx="566">
                  <c:v>2.0368055555555542</c:v>
                </c:pt>
                <c:pt idx="567">
                  <c:v>0</c:v>
                </c:pt>
                <c:pt idx="568">
                  <c:v>0</c:v>
                </c:pt>
                <c:pt idx="569">
                  <c:v>0.12916666666666701</c:v>
                </c:pt>
                <c:pt idx="570">
                  <c:v>1.003472222222221</c:v>
                </c:pt>
                <c:pt idx="571">
                  <c:v>0</c:v>
                </c:pt>
                <c:pt idx="572">
                  <c:v>0</c:v>
                </c:pt>
                <c:pt idx="573">
                  <c:v>0.8125</c:v>
                </c:pt>
                <c:pt idx="574">
                  <c:v>0</c:v>
                </c:pt>
                <c:pt idx="575">
                  <c:v>0</c:v>
                </c:pt>
                <c:pt idx="576">
                  <c:v>0.84861111111111198</c:v>
                </c:pt>
                <c:pt idx="577">
                  <c:v>0</c:v>
                </c:pt>
                <c:pt idx="578">
                  <c:v>0</c:v>
                </c:pt>
                <c:pt idx="579">
                  <c:v>1.2500000000000001E-2</c:v>
                </c:pt>
                <c:pt idx="580">
                  <c:v>0</c:v>
                </c:pt>
                <c:pt idx="581">
                  <c:v>0</c:v>
                </c:pt>
                <c:pt idx="582">
                  <c:v>0.25</c:v>
                </c:pt>
                <c:pt idx="583">
                  <c:v>0.98958333333333304</c:v>
                </c:pt>
                <c:pt idx="584">
                  <c:v>0</c:v>
                </c:pt>
                <c:pt idx="585">
                  <c:v>0</c:v>
                </c:pt>
                <c:pt idx="586">
                  <c:v>1.002083333333333</c:v>
                </c:pt>
                <c:pt idx="587">
                  <c:v>1.338194444444446</c:v>
                </c:pt>
                <c:pt idx="588">
                  <c:v>0</c:v>
                </c:pt>
                <c:pt idx="589">
                  <c:v>0</c:v>
                </c:pt>
                <c:pt idx="590">
                  <c:v>2.0833333333333301E-2</c:v>
                </c:pt>
                <c:pt idx="591">
                  <c:v>0.16666666666666699</c:v>
                </c:pt>
                <c:pt idx="592">
                  <c:v>0.26041666666666702</c:v>
                </c:pt>
                <c:pt idx="593">
                  <c:v>0</c:v>
                </c:pt>
                <c:pt idx="594">
                  <c:v>0</c:v>
                </c:pt>
                <c:pt idx="595">
                  <c:v>0.47777777777777902</c:v>
                </c:pt>
                <c:pt idx="596">
                  <c:v>1.240972222222221</c:v>
                </c:pt>
                <c:pt idx="597">
                  <c:v>0</c:v>
                </c:pt>
                <c:pt idx="598">
                  <c:v>0</c:v>
                </c:pt>
                <c:pt idx="599">
                  <c:v>0.95833333333333304</c:v>
                </c:pt>
                <c:pt idx="600">
                  <c:v>1.2111111111111119</c:v>
                </c:pt>
                <c:pt idx="601">
                  <c:v>0</c:v>
                </c:pt>
                <c:pt idx="602">
                  <c:v>1.38888888888889E-3</c:v>
                </c:pt>
                <c:pt idx="603">
                  <c:v>1.38888888888889E-2</c:v>
                </c:pt>
                <c:pt idx="604">
                  <c:v>1.003472222222221</c:v>
                </c:pt>
                <c:pt idx="605">
                  <c:v>1.50277777777778</c:v>
                </c:pt>
                <c:pt idx="606">
                  <c:v>0</c:v>
                </c:pt>
                <c:pt idx="607">
                  <c:v>1.38888888888889E-3</c:v>
                </c:pt>
                <c:pt idx="608">
                  <c:v>2.43055555555555E-2</c:v>
                </c:pt>
                <c:pt idx="609">
                  <c:v>8.68055555555554E-2</c:v>
                </c:pt>
                <c:pt idx="610">
                  <c:v>1.003472222222221</c:v>
                </c:pt>
                <c:pt idx="611">
                  <c:v>0</c:v>
                </c:pt>
                <c:pt idx="612">
                  <c:v>0</c:v>
                </c:pt>
                <c:pt idx="613">
                  <c:v>2.5000000000000001E-2</c:v>
                </c:pt>
                <c:pt idx="614">
                  <c:v>4.5833333333333302E-2</c:v>
                </c:pt>
                <c:pt idx="615">
                  <c:v>0.12916666666666701</c:v>
                </c:pt>
                <c:pt idx="616">
                  <c:v>0.25416666666666698</c:v>
                </c:pt>
                <c:pt idx="617">
                  <c:v>0.375694444444445</c:v>
                </c:pt>
                <c:pt idx="618">
                  <c:v>1.0041666666666671</c:v>
                </c:pt>
                <c:pt idx="619">
                  <c:v>1.2541666666666671</c:v>
                </c:pt>
                <c:pt idx="620">
                  <c:v>2.0041666666666669</c:v>
                </c:pt>
                <c:pt idx="621">
                  <c:v>3.0180555555555539</c:v>
                </c:pt>
                <c:pt idx="622">
                  <c:v>0</c:v>
                </c:pt>
                <c:pt idx="623">
                  <c:v>0</c:v>
                </c:pt>
                <c:pt idx="624">
                  <c:v>2.5000000000000001E-2</c:v>
                </c:pt>
                <c:pt idx="625">
                  <c:v>4.5833333333333302E-2</c:v>
                </c:pt>
                <c:pt idx="626">
                  <c:v>0.12916666666666701</c:v>
                </c:pt>
                <c:pt idx="627">
                  <c:v>0.25416666666666698</c:v>
                </c:pt>
                <c:pt idx="628">
                  <c:v>0.375694444444445</c:v>
                </c:pt>
                <c:pt idx="629">
                  <c:v>1.0041666666666671</c:v>
                </c:pt>
                <c:pt idx="630">
                  <c:v>1.2541666666666671</c:v>
                </c:pt>
                <c:pt idx="631">
                  <c:v>2.0041666666666669</c:v>
                </c:pt>
                <c:pt idx="632">
                  <c:v>3.0180555555555539</c:v>
                </c:pt>
                <c:pt idx="633">
                  <c:v>0</c:v>
                </c:pt>
                <c:pt idx="634">
                  <c:v>1.38888888888889E-3</c:v>
                </c:pt>
                <c:pt idx="635">
                  <c:v>0.12847222222222199</c:v>
                </c:pt>
                <c:pt idx="636">
                  <c:v>0.211805555555555</c:v>
                </c:pt>
                <c:pt idx="637">
                  <c:v>1.003472222222221</c:v>
                </c:pt>
                <c:pt idx="638">
                  <c:v>0</c:v>
                </c:pt>
                <c:pt idx="639">
                  <c:v>1.38888888888889E-3</c:v>
                </c:pt>
                <c:pt idx="640">
                  <c:v>4.5138888888888701E-2</c:v>
                </c:pt>
                <c:pt idx="641">
                  <c:v>0.96180555555555403</c:v>
                </c:pt>
                <c:pt idx="642">
                  <c:v>0</c:v>
                </c:pt>
                <c:pt idx="643">
                  <c:v>0</c:v>
                </c:pt>
                <c:pt idx="644">
                  <c:v>0.16875000000000001</c:v>
                </c:pt>
                <c:pt idx="645">
                  <c:v>0.93958333333333299</c:v>
                </c:pt>
                <c:pt idx="646">
                  <c:v>0</c:v>
                </c:pt>
                <c:pt idx="647">
                  <c:v>1.38888888888889E-3</c:v>
                </c:pt>
                <c:pt idx="648">
                  <c:v>1.38888888888889E-2</c:v>
                </c:pt>
                <c:pt idx="649">
                  <c:v>5.55555555555554E-2</c:v>
                </c:pt>
                <c:pt idx="650">
                  <c:v>0</c:v>
                </c:pt>
                <c:pt idx="651">
                  <c:v>0</c:v>
                </c:pt>
                <c:pt idx="652">
                  <c:v>2.0833333333333301E-2</c:v>
                </c:pt>
                <c:pt idx="653">
                  <c:v>3.0013888888888882</c:v>
                </c:pt>
                <c:pt idx="654">
                  <c:v>0</c:v>
                </c:pt>
                <c:pt idx="655">
                  <c:v>0</c:v>
                </c:pt>
                <c:pt idx="656">
                  <c:v>0.15625</c:v>
                </c:pt>
                <c:pt idx="657">
                  <c:v>0</c:v>
                </c:pt>
                <c:pt idx="658">
                  <c:v>0</c:v>
                </c:pt>
                <c:pt idx="659">
                  <c:v>1.111111111111112</c:v>
                </c:pt>
                <c:pt idx="660">
                  <c:v>0</c:v>
                </c:pt>
                <c:pt idx="661">
                  <c:v>1.38888888888889E-3</c:v>
                </c:pt>
                <c:pt idx="662">
                  <c:v>8.68055555555554E-2</c:v>
                </c:pt>
                <c:pt idx="663">
                  <c:v>1.003472222222221</c:v>
                </c:pt>
                <c:pt idx="664">
                  <c:v>0</c:v>
                </c:pt>
                <c:pt idx="665">
                  <c:v>1.38888888888889E-3</c:v>
                </c:pt>
                <c:pt idx="666">
                  <c:v>8.68055555555554E-2</c:v>
                </c:pt>
                <c:pt idx="667">
                  <c:v>1.003472222222221</c:v>
                </c:pt>
                <c:pt idx="668">
                  <c:v>0</c:v>
                </c:pt>
                <c:pt idx="669">
                  <c:v>1.38888888888889E-3</c:v>
                </c:pt>
                <c:pt idx="670">
                  <c:v>8.68055555555554E-2</c:v>
                </c:pt>
                <c:pt idx="671">
                  <c:v>1.003472222222221</c:v>
                </c:pt>
                <c:pt idx="672">
                  <c:v>0</c:v>
                </c:pt>
                <c:pt idx="673">
                  <c:v>1.38888888888889E-3</c:v>
                </c:pt>
                <c:pt idx="674">
                  <c:v>1.38888888888889E-2</c:v>
                </c:pt>
                <c:pt idx="675">
                  <c:v>8.68055555555554E-2</c:v>
                </c:pt>
                <c:pt idx="676">
                  <c:v>1.003472222222221</c:v>
                </c:pt>
                <c:pt idx="677">
                  <c:v>0</c:v>
                </c:pt>
                <c:pt idx="678">
                  <c:v>1.38888888888889E-2</c:v>
                </c:pt>
                <c:pt idx="679">
                  <c:v>4.1666666666666699E-2</c:v>
                </c:pt>
                <c:pt idx="680">
                  <c:v>0.104166666666667</c:v>
                </c:pt>
                <c:pt idx="681">
                  <c:v>0.22916666666666699</c:v>
                </c:pt>
                <c:pt idx="682">
                  <c:v>1.020833333333333</c:v>
                </c:pt>
                <c:pt idx="683">
                  <c:v>0</c:v>
                </c:pt>
                <c:pt idx="684">
                  <c:v>1.38888888888889E-2</c:v>
                </c:pt>
                <c:pt idx="685">
                  <c:v>4.1666666666666699E-2</c:v>
                </c:pt>
                <c:pt idx="686">
                  <c:v>0.104166666666667</c:v>
                </c:pt>
                <c:pt idx="687">
                  <c:v>0.22916666666666699</c:v>
                </c:pt>
                <c:pt idx="688">
                  <c:v>1.020833333333333</c:v>
                </c:pt>
                <c:pt idx="689">
                  <c:v>0</c:v>
                </c:pt>
                <c:pt idx="690">
                  <c:v>1.7361111111111101E-2</c:v>
                </c:pt>
                <c:pt idx="691">
                  <c:v>4.1666666666666699E-2</c:v>
                </c:pt>
                <c:pt idx="692">
                  <c:v>0.104166666666667</c:v>
                </c:pt>
                <c:pt idx="693">
                  <c:v>0.22916666666666699</c:v>
                </c:pt>
                <c:pt idx="694">
                  <c:v>1.020833333333333</c:v>
                </c:pt>
                <c:pt idx="695">
                  <c:v>0</c:v>
                </c:pt>
                <c:pt idx="696">
                  <c:v>1.7361111111111101E-2</c:v>
                </c:pt>
                <c:pt idx="697">
                  <c:v>4.1666666666666699E-2</c:v>
                </c:pt>
                <c:pt idx="698">
                  <c:v>0.104166666666667</c:v>
                </c:pt>
                <c:pt idx="699">
                  <c:v>0.22916666666666699</c:v>
                </c:pt>
                <c:pt idx="700">
                  <c:v>1.020833333333333</c:v>
                </c:pt>
                <c:pt idx="701">
                  <c:v>0</c:v>
                </c:pt>
                <c:pt idx="702">
                  <c:v>0</c:v>
                </c:pt>
                <c:pt idx="703">
                  <c:v>1.1756944444444459</c:v>
                </c:pt>
                <c:pt idx="704">
                  <c:v>0</c:v>
                </c:pt>
                <c:pt idx="705">
                  <c:v>0</c:v>
                </c:pt>
                <c:pt idx="706">
                  <c:v>2.1513888888888868</c:v>
                </c:pt>
                <c:pt idx="707">
                  <c:v>0</c:v>
                </c:pt>
                <c:pt idx="708">
                  <c:v>0</c:v>
                </c:pt>
                <c:pt idx="709">
                  <c:v>1.0006944444444461</c:v>
                </c:pt>
                <c:pt idx="710">
                  <c:v>0</c:v>
                </c:pt>
                <c:pt idx="711">
                  <c:v>1.38888888888889E-3</c:v>
                </c:pt>
                <c:pt idx="712">
                  <c:v>8.68055555555554E-2</c:v>
                </c:pt>
                <c:pt idx="713">
                  <c:v>1.003472222222221</c:v>
                </c:pt>
                <c:pt idx="714">
                  <c:v>0</c:v>
                </c:pt>
                <c:pt idx="715">
                  <c:v>1.38888888888889E-3</c:v>
                </c:pt>
                <c:pt idx="716">
                  <c:v>2.43055555555555E-2</c:v>
                </c:pt>
                <c:pt idx="717">
                  <c:v>0.21875</c:v>
                </c:pt>
                <c:pt idx="718">
                  <c:v>1.104166666666667</c:v>
                </c:pt>
                <c:pt idx="719">
                  <c:v>0</c:v>
                </c:pt>
                <c:pt idx="720">
                  <c:v>1.38888888888889E-3</c:v>
                </c:pt>
                <c:pt idx="721">
                  <c:v>8.68055555555554E-2</c:v>
                </c:pt>
                <c:pt idx="722">
                  <c:v>1.003472222222221</c:v>
                </c:pt>
                <c:pt idx="723">
                  <c:v>0</c:v>
                </c:pt>
                <c:pt idx="724">
                  <c:v>0</c:v>
                </c:pt>
                <c:pt idx="725">
                  <c:v>0.5</c:v>
                </c:pt>
                <c:pt idx="726">
                  <c:v>0.75</c:v>
                </c:pt>
                <c:pt idx="727">
                  <c:v>0</c:v>
                </c:pt>
                <c:pt idx="728">
                  <c:v>0</c:v>
                </c:pt>
                <c:pt idx="729">
                  <c:v>2.0833333333333301E-2</c:v>
                </c:pt>
                <c:pt idx="730">
                  <c:v>0.41666666666666702</c:v>
                </c:pt>
                <c:pt idx="731">
                  <c:v>1</c:v>
                </c:pt>
                <c:pt idx="732">
                  <c:v>0</c:v>
                </c:pt>
                <c:pt idx="733">
                  <c:v>0</c:v>
                </c:pt>
                <c:pt idx="734">
                  <c:v>2.0833333333333301E-2</c:v>
                </c:pt>
                <c:pt idx="735">
                  <c:v>4.1666666666666699E-2</c:v>
                </c:pt>
                <c:pt idx="736">
                  <c:v>0.16666666666666699</c:v>
                </c:pt>
                <c:pt idx="737">
                  <c:v>0.41666666666666702</c:v>
                </c:pt>
                <c:pt idx="738">
                  <c:v>1</c:v>
                </c:pt>
                <c:pt idx="739">
                  <c:v>2</c:v>
                </c:pt>
                <c:pt idx="740">
                  <c:v>0</c:v>
                </c:pt>
                <c:pt idx="741">
                  <c:v>0</c:v>
                </c:pt>
                <c:pt idx="742">
                  <c:v>4.5138888888888701E-2</c:v>
                </c:pt>
                <c:pt idx="743">
                  <c:v>0.96319444444444602</c:v>
                </c:pt>
                <c:pt idx="745">
                  <c:v>0</c:v>
                </c:pt>
                <c:pt idx="746">
                  <c:v>0</c:v>
                </c:pt>
                <c:pt idx="747">
                  <c:v>4.5138888888888701E-2</c:v>
                </c:pt>
                <c:pt idx="748">
                  <c:v>0.17708333333333301</c:v>
                </c:pt>
                <c:pt idx="749">
                  <c:v>0.99305555555555403</c:v>
                </c:pt>
                <c:pt idx="750">
                  <c:v>1.994444444444446</c:v>
                </c:pt>
                <c:pt idx="751">
                  <c:v>0</c:v>
                </c:pt>
                <c:pt idx="752">
                  <c:v>0</c:v>
                </c:pt>
                <c:pt idx="753">
                  <c:v>4.4444444444444599E-2</c:v>
                </c:pt>
                <c:pt idx="754">
                  <c:v>0.17499999999999999</c:v>
                </c:pt>
                <c:pt idx="755">
                  <c:v>1.958333333333333</c:v>
                </c:pt>
                <c:pt idx="756">
                  <c:v>0</c:v>
                </c:pt>
                <c:pt idx="757">
                  <c:v>6.9444444444444599E-4</c:v>
                </c:pt>
                <c:pt idx="758">
                  <c:v>4.0972222222222202E-2</c:v>
                </c:pt>
                <c:pt idx="759">
                  <c:v>0.125</c:v>
                </c:pt>
                <c:pt idx="760">
                  <c:v>1.880555555555554</c:v>
                </c:pt>
                <c:pt idx="761">
                  <c:v>0</c:v>
                </c:pt>
                <c:pt idx="762">
                  <c:v>3.4722222222222199E-3</c:v>
                </c:pt>
                <c:pt idx="763">
                  <c:v>2.7777777777777801E-2</c:v>
                </c:pt>
                <c:pt idx="764">
                  <c:v>4.8611111111111202E-2</c:v>
                </c:pt>
                <c:pt idx="765">
                  <c:v>0.17361111111111099</c:v>
                </c:pt>
                <c:pt idx="766">
                  <c:v>1.006944444444446</c:v>
                </c:pt>
                <c:pt idx="767">
                  <c:v>0</c:v>
                </c:pt>
                <c:pt idx="768">
                  <c:v>3.4722222222222199E-3</c:v>
                </c:pt>
                <c:pt idx="769">
                  <c:v>4.9305555555555401E-2</c:v>
                </c:pt>
                <c:pt idx="770">
                  <c:v>0.17708333333333301</c:v>
                </c:pt>
                <c:pt idx="771">
                  <c:v>0.25763888888888897</c:v>
                </c:pt>
                <c:pt idx="772">
                  <c:v>1.006944444444446</c:v>
                </c:pt>
                <c:pt idx="773">
                  <c:v>0</c:v>
                </c:pt>
                <c:pt idx="774">
                  <c:v>2.0833333333333298E-3</c:v>
                </c:pt>
                <c:pt idx="775">
                  <c:v>3.125E-2</c:v>
                </c:pt>
                <c:pt idx="776">
                  <c:v>0.05</c:v>
                </c:pt>
                <c:pt idx="777">
                  <c:v>0.17708333333333301</c:v>
                </c:pt>
                <c:pt idx="778">
                  <c:v>1.006944444444446</c:v>
                </c:pt>
                <c:pt idx="779">
                  <c:v>0</c:v>
                </c:pt>
                <c:pt idx="780">
                  <c:v>2.0833333333333298E-3</c:v>
                </c:pt>
                <c:pt idx="781">
                  <c:v>2.5000000000000001E-2</c:v>
                </c:pt>
                <c:pt idx="782">
                  <c:v>5.6944444444444603E-2</c:v>
                </c:pt>
                <c:pt idx="783">
                  <c:v>0.17569444444444501</c:v>
                </c:pt>
                <c:pt idx="784">
                  <c:v>0.24027777777777801</c:v>
                </c:pt>
                <c:pt idx="785">
                  <c:v>1.005555555555554</c:v>
                </c:pt>
                <c:pt idx="786">
                  <c:v>0</c:v>
                </c:pt>
                <c:pt idx="787">
                  <c:v>2.7777777777777801E-3</c:v>
                </c:pt>
                <c:pt idx="788">
                  <c:v>2.6388888888888899E-2</c:v>
                </c:pt>
                <c:pt idx="789">
                  <c:v>4.9305555555555401E-2</c:v>
                </c:pt>
                <c:pt idx="790">
                  <c:v>0.172222222222222</c:v>
                </c:pt>
                <c:pt idx="791">
                  <c:v>0.233333333333333</c:v>
                </c:pt>
                <c:pt idx="792">
                  <c:v>1.005555555555554</c:v>
                </c:pt>
                <c:pt idx="793">
                  <c:v>0</c:v>
                </c:pt>
                <c:pt idx="794">
                  <c:v>1.38888888888889E-3</c:v>
                </c:pt>
                <c:pt idx="795">
                  <c:v>2.5694444444444499E-2</c:v>
                </c:pt>
                <c:pt idx="796">
                  <c:v>4.5138888888888701E-2</c:v>
                </c:pt>
                <c:pt idx="797">
                  <c:v>0.16944444444444501</c:v>
                </c:pt>
                <c:pt idx="798">
                  <c:v>0.25277777777777799</c:v>
                </c:pt>
                <c:pt idx="799">
                  <c:v>1.003472222222221</c:v>
                </c:pt>
                <c:pt idx="800">
                  <c:v>0</c:v>
                </c:pt>
                <c:pt idx="801">
                  <c:v>1.38888888888889E-3</c:v>
                </c:pt>
                <c:pt idx="802">
                  <c:v>2.70833333333333E-2</c:v>
                </c:pt>
                <c:pt idx="803">
                  <c:v>4.9305555555555401E-2</c:v>
                </c:pt>
                <c:pt idx="804">
                  <c:v>0.17430555555555499</c:v>
                </c:pt>
                <c:pt idx="805">
                  <c:v>0.25416666666666698</c:v>
                </c:pt>
                <c:pt idx="806">
                  <c:v>1.006944444444446</c:v>
                </c:pt>
                <c:pt idx="807">
                  <c:v>0</c:v>
                </c:pt>
                <c:pt idx="808">
                  <c:v>5.5555555555555402E-3</c:v>
                </c:pt>
                <c:pt idx="809">
                  <c:v>2.7777777777777801E-2</c:v>
                </c:pt>
                <c:pt idx="810">
                  <c:v>4.8611111111111202E-2</c:v>
                </c:pt>
                <c:pt idx="811">
                  <c:v>0.17361111111111099</c:v>
                </c:pt>
                <c:pt idx="812">
                  <c:v>0.25694444444444497</c:v>
                </c:pt>
                <c:pt idx="813">
                  <c:v>1.010416666666667</c:v>
                </c:pt>
                <c:pt idx="814">
                  <c:v>0</c:v>
                </c:pt>
                <c:pt idx="815">
                  <c:v>2.7777777777777801E-3</c:v>
                </c:pt>
                <c:pt idx="816">
                  <c:v>2.6388888888888899E-2</c:v>
                </c:pt>
                <c:pt idx="817">
                  <c:v>5.3472222222222102E-2</c:v>
                </c:pt>
                <c:pt idx="818">
                  <c:v>0.17430555555555499</c:v>
                </c:pt>
                <c:pt idx="819">
                  <c:v>0.25486111111111098</c:v>
                </c:pt>
                <c:pt idx="820">
                  <c:v>1.005555555555554</c:v>
                </c:pt>
                <c:pt idx="821">
                  <c:v>0</c:v>
                </c:pt>
                <c:pt idx="822">
                  <c:v>1.38888888888889E-3</c:v>
                </c:pt>
                <c:pt idx="823">
                  <c:v>2.5694444444444499E-2</c:v>
                </c:pt>
                <c:pt idx="824">
                  <c:v>4.5833333333333302E-2</c:v>
                </c:pt>
                <c:pt idx="825">
                  <c:v>0.170833333333333</c:v>
                </c:pt>
                <c:pt idx="826">
                  <c:v>1.004861111111113</c:v>
                </c:pt>
                <c:pt idx="827">
                  <c:v>0</c:v>
                </c:pt>
                <c:pt idx="828">
                  <c:v>4.1666666666666701E-3</c:v>
                </c:pt>
                <c:pt idx="829">
                  <c:v>2.6388888888888899E-2</c:v>
                </c:pt>
                <c:pt idx="830">
                  <c:v>4.7916666666666698E-2</c:v>
                </c:pt>
                <c:pt idx="831">
                  <c:v>0.172222222222222</c:v>
                </c:pt>
                <c:pt idx="832">
                  <c:v>0.233333333333333</c:v>
                </c:pt>
                <c:pt idx="833">
                  <c:v>1.0076388888888881</c:v>
                </c:pt>
                <c:pt idx="834">
                  <c:v>0</c:v>
                </c:pt>
                <c:pt idx="835">
                  <c:v>5.5555555555555402E-3</c:v>
                </c:pt>
                <c:pt idx="836">
                  <c:v>2.9861111111111099E-2</c:v>
                </c:pt>
                <c:pt idx="837">
                  <c:v>5.3472222222222102E-2</c:v>
                </c:pt>
                <c:pt idx="838">
                  <c:v>0.17499999999999999</c:v>
                </c:pt>
                <c:pt idx="839">
                  <c:v>2.0125000000000002</c:v>
                </c:pt>
                <c:pt idx="840">
                  <c:v>0</c:v>
                </c:pt>
                <c:pt idx="841">
                  <c:v>1.38888888888889E-3</c:v>
                </c:pt>
                <c:pt idx="842">
                  <c:v>3.6805555555555501E-2</c:v>
                </c:pt>
                <c:pt idx="843">
                  <c:v>5.4861111111111201E-2</c:v>
                </c:pt>
                <c:pt idx="844">
                  <c:v>0.17430555555555499</c:v>
                </c:pt>
                <c:pt idx="845">
                  <c:v>0.25694444444444497</c:v>
                </c:pt>
                <c:pt idx="846">
                  <c:v>1.013888888888888</c:v>
                </c:pt>
                <c:pt idx="847">
                  <c:v>0</c:v>
                </c:pt>
                <c:pt idx="848">
                  <c:v>0</c:v>
                </c:pt>
                <c:pt idx="849">
                  <c:v>4.1666666666666699E-2</c:v>
                </c:pt>
                <c:pt idx="850">
                  <c:v>0.125</c:v>
                </c:pt>
                <c:pt idx="851">
                  <c:v>0.25</c:v>
                </c:pt>
                <c:pt idx="852">
                  <c:v>1</c:v>
                </c:pt>
                <c:pt idx="853">
                  <c:v>2.0277777777777799</c:v>
                </c:pt>
                <c:pt idx="854">
                  <c:v>0</c:v>
                </c:pt>
                <c:pt idx="855">
                  <c:v>0</c:v>
                </c:pt>
                <c:pt idx="856">
                  <c:v>2.70833333333333E-2</c:v>
                </c:pt>
                <c:pt idx="857">
                  <c:v>1.006944444444446</c:v>
                </c:pt>
                <c:pt idx="858">
                  <c:v>2.013888888888888</c:v>
                </c:pt>
                <c:pt idx="859">
                  <c:v>0</c:v>
                </c:pt>
                <c:pt idx="860">
                  <c:v>0</c:v>
                </c:pt>
                <c:pt idx="861">
                  <c:v>4.6527777777777897E-2</c:v>
                </c:pt>
                <c:pt idx="862">
                  <c:v>0.171527777777778</c:v>
                </c:pt>
                <c:pt idx="863">
                  <c:v>1.8430555555555539</c:v>
                </c:pt>
                <c:pt idx="864">
                  <c:v>0</c:v>
                </c:pt>
                <c:pt idx="865">
                  <c:v>0</c:v>
                </c:pt>
                <c:pt idx="866">
                  <c:v>3.4722222222222199E-3</c:v>
                </c:pt>
                <c:pt idx="867">
                  <c:v>2.43055555555555E-2</c:v>
                </c:pt>
                <c:pt idx="868">
                  <c:v>8.68055555555554E-2</c:v>
                </c:pt>
                <c:pt idx="869">
                  <c:v>0.17013888888888901</c:v>
                </c:pt>
                <c:pt idx="870">
                  <c:v>2.003472222222221</c:v>
                </c:pt>
                <c:pt idx="871">
                  <c:v>0</c:v>
                </c:pt>
                <c:pt idx="872">
                  <c:v>1.38888888888889E-3</c:v>
                </c:pt>
                <c:pt idx="873">
                  <c:v>8.68055555555554E-2</c:v>
                </c:pt>
                <c:pt idx="874">
                  <c:v>0.96180555555555403</c:v>
                </c:pt>
                <c:pt idx="875">
                  <c:v>0</c:v>
                </c:pt>
                <c:pt idx="876">
                  <c:v>1.38888888888889E-3</c:v>
                </c:pt>
                <c:pt idx="877">
                  <c:v>2.43055555555555E-2</c:v>
                </c:pt>
                <c:pt idx="878">
                  <c:v>0.92013888888888695</c:v>
                </c:pt>
                <c:pt idx="879">
                  <c:v>0</c:v>
                </c:pt>
                <c:pt idx="880">
                  <c:v>1.38888888888889E-3</c:v>
                </c:pt>
                <c:pt idx="881">
                  <c:v>4.5138888888888701E-2</c:v>
                </c:pt>
                <c:pt idx="882">
                  <c:v>1.003472222222221</c:v>
                </c:pt>
                <c:pt idx="883">
                  <c:v>0</c:v>
                </c:pt>
                <c:pt idx="884">
                  <c:v>1.38888888888889E-3</c:v>
                </c:pt>
                <c:pt idx="885">
                  <c:v>1.38888888888889E-2</c:v>
                </c:pt>
                <c:pt idx="886">
                  <c:v>4.5138888888888701E-2</c:v>
                </c:pt>
                <c:pt idx="887">
                  <c:v>0</c:v>
                </c:pt>
                <c:pt idx="888">
                  <c:v>1.38888888888889E-3</c:v>
                </c:pt>
                <c:pt idx="889">
                  <c:v>4.5138888888888701E-2</c:v>
                </c:pt>
                <c:pt idx="890">
                  <c:v>0.10763888888888901</c:v>
                </c:pt>
                <c:pt idx="891">
                  <c:v>1.086805555555554</c:v>
                </c:pt>
                <c:pt idx="892">
                  <c:v>0</c:v>
                </c:pt>
                <c:pt idx="893">
                  <c:v>1.38888888888889E-3</c:v>
                </c:pt>
                <c:pt idx="894">
                  <c:v>1.38888888888889E-2</c:v>
                </c:pt>
                <c:pt idx="895">
                  <c:v>7.2916666666666699E-2</c:v>
                </c:pt>
                <c:pt idx="896">
                  <c:v>0.85763888888888695</c:v>
                </c:pt>
                <c:pt idx="897">
                  <c:v>0</c:v>
                </c:pt>
                <c:pt idx="898">
                  <c:v>0</c:v>
                </c:pt>
                <c:pt idx="899">
                  <c:v>0.73611111111111205</c:v>
                </c:pt>
                <c:pt idx="900">
                  <c:v>0</c:v>
                </c:pt>
                <c:pt idx="901">
                  <c:v>0</c:v>
                </c:pt>
                <c:pt idx="902">
                  <c:v>0.81597222222222099</c:v>
                </c:pt>
                <c:pt idx="903">
                  <c:v>0</c:v>
                </c:pt>
                <c:pt idx="904">
                  <c:v>2.9861111111111099E-2</c:v>
                </c:pt>
                <c:pt idx="905">
                  <c:v>4.9305555555555401E-2</c:v>
                </c:pt>
                <c:pt idx="906">
                  <c:v>7.7083333333333295E-2</c:v>
                </c:pt>
                <c:pt idx="907">
                  <c:v>0</c:v>
                </c:pt>
                <c:pt idx="908">
                  <c:v>1.38888888888889E-3</c:v>
                </c:pt>
                <c:pt idx="909">
                  <c:v>1.38888888888889E-2</c:v>
                </c:pt>
                <c:pt idx="910">
                  <c:v>8.68055555555554E-2</c:v>
                </c:pt>
                <c:pt idx="911">
                  <c:v>0.17013888888888901</c:v>
                </c:pt>
                <c:pt idx="912">
                  <c:v>0.23958333333333301</c:v>
                </c:pt>
                <c:pt idx="913">
                  <c:v>0.98263888888888695</c:v>
                </c:pt>
                <c:pt idx="914">
                  <c:v>0</c:v>
                </c:pt>
                <c:pt idx="915">
                  <c:v>0</c:v>
                </c:pt>
                <c:pt idx="916">
                  <c:v>3.125E-2</c:v>
                </c:pt>
                <c:pt idx="917">
                  <c:v>0.29166666666666702</c:v>
                </c:pt>
                <c:pt idx="918">
                  <c:v>0</c:v>
                </c:pt>
                <c:pt idx="919">
                  <c:v>2.7777777777777801E-3</c:v>
                </c:pt>
                <c:pt idx="920">
                  <c:v>4.1666666666666699E-2</c:v>
                </c:pt>
                <c:pt idx="921">
                  <c:v>0.104166666666667</c:v>
                </c:pt>
                <c:pt idx="922">
                  <c:v>0.25902777777777802</c:v>
                </c:pt>
                <c:pt idx="923">
                  <c:v>0</c:v>
                </c:pt>
                <c:pt idx="924">
                  <c:v>0</c:v>
                </c:pt>
                <c:pt idx="925">
                  <c:v>2.135416666666667</c:v>
                </c:pt>
                <c:pt idx="926">
                  <c:v>0</c:v>
                </c:pt>
                <c:pt idx="927">
                  <c:v>0</c:v>
                </c:pt>
                <c:pt idx="928">
                  <c:v>0.194444444444445</c:v>
                </c:pt>
                <c:pt idx="929">
                  <c:v>0</c:v>
                </c:pt>
                <c:pt idx="930">
                  <c:v>0</c:v>
                </c:pt>
                <c:pt idx="931">
                  <c:v>0.155555555555555</c:v>
                </c:pt>
                <c:pt idx="932">
                  <c:v>0</c:v>
                </c:pt>
                <c:pt idx="933">
                  <c:v>0</c:v>
                </c:pt>
                <c:pt idx="934">
                  <c:v>2.017361111111112</c:v>
                </c:pt>
                <c:pt idx="935">
                  <c:v>0</c:v>
                </c:pt>
                <c:pt idx="936">
                  <c:v>0</c:v>
                </c:pt>
                <c:pt idx="937">
                  <c:v>1.1388888888888871</c:v>
                </c:pt>
                <c:pt idx="938">
                  <c:v>0</c:v>
                </c:pt>
                <c:pt idx="939">
                  <c:v>0</c:v>
                </c:pt>
                <c:pt idx="940">
                  <c:v>0.55763888888888802</c:v>
                </c:pt>
                <c:pt idx="941">
                  <c:v>0.813194444444446</c:v>
                </c:pt>
                <c:pt idx="942">
                  <c:v>0</c:v>
                </c:pt>
                <c:pt idx="943">
                  <c:v>0</c:v>
                </c:pt>
                <c:pt idx="944">
                  <c:v>0.41111111111111098</c:v>
                </c:pt>
                <c:pt idx="945">
                  <c:v>1.3548611111111131</c:v>
                </c:pt>
                <c:pt idx="946">
                  <c:v>0</c:v>
                </c:pt>
                <c:pt idx="947">
                  <c:v>0</c:v>
                </c:pt>
                <c:pt idx="948">
                  <c:v>1.0416666666666701E-2</c:v>
                </c:pt>
                <c:pt idx="949">
                  <c:v>0</c:v>
                </c:pt>
                <c:pt idx="950">
                  <c:v>0</c:v>
                </c:pt>
                <c:pt idx="951">
                  <c:v>1.38888888888889E-2</c:v>
                </c:pt>
                <c:pt idx="952">
                  <c:v>8.3333333333333301E-2</c:v>
                </c:pt>
                <c:pt idx="953">
                  <c:v>0.16666666666666699</c:v>
                </c:pt>
                <c:pt idx="954">
                  <c:v>0.25</c:v>
                </c:pt>
                <c:pt idx="955">
                  <c:v>0.5</c:v>
                </c:pt>
                <c:pt idx="956">
                  <c:v>1</c:v>
                </c:pt>
                <c:pt idx="957">
                  <c:v>2</c:v>
                </c:pt>
                <c:pt idx="958">
                  <c:v>0</c:v>
                </c:pt>
                <c:pt idx="959">
                  <c:v>0</c:v>
                </c:pt>
                <c:pt idx="960">
                  <c:v>1.38888888888889E-2</c:v>
                </c:pt>
                <c:pt idx="961">
                  <c:v>0.25</c:v>
                </c:pt>
                <c:pt idx="962">
                  <c:v>1</c:v>
                </c:pt>
                <c:pt idx="963">
                  <c:v>2</c:v>
                </c:pt>
                <c:pt idx="964">
                  <c:v>0</c:v>
                </c:pt>
                <c:pt idx="965">
                  <c:v>0</c:v>
                </c:pt>
                <c:pt idx="966">
                  <c:v>0.43055555555555403</c:v>
                </c:pt>
                <c:pt idx="967">
                  <c:v>1.254861111111113</c:v>
                </c:pt>
                <c:pt idx="968">
                  <c:v>0</c:v>
                </c:pt>
                <c:pt idx="969">
                  <c:v>6.9444444444444599E-4</c:v>
                </c:pt>
                <c:pt idx="970">
                  <c:v>1.2500000000000001E-2</c:v>
                </c:pt>
                <c:pt idx="971">
                  <c:v>2.29166666666667E-2</c:v>
                </c:pt>
                <c:pt idx="972">
                  <c:v>4.3749999999999997E-2</c:v>
                </c:pt>
                <c:pt idx="973">
                  <c:v>0.16875000000000001</c:v>
                </c:pt>
                <c:pt idx="974">
                  <c:v>0.25208333333333299</c:v>
                </c:pt>
                <c:pt idx="975">
                  <c:v>1.0152777777777799</c:v>
                </c:pt>
                <c:pt idx="976">
                  <c:v>0</c:v>
                </c:pt>
                <c:pt idx="977">
                  <c:v>0</c:v>
                </c:pt>
                <c:pt idx="978">
                  <c:v>0.47291666666666698</c:v>
                </c:pt>
                <c:pt idx="979">
                  <c:v>1.3527777777777801</c:v>
                </c:pt>
                <c:pt idx="980">
                  <c:v>0</c:v>
                </c:pt>
                <c:pt idx="981">
                  <c:v>0</c:v>
                </c:pt>
                <c:pt idx="982">
                  <c:v>0.16805555555555499</c:v>
                </c:pt>
                <c:pt idx="983">
                  <c:v>0.51111111111111296</c:v>
                </c:pt>
                <c:pt idx="984">
                  <c:v>0</c:v>
                </c:pt>
                <c:pt idx="985">
                  <c:v>0</c:v>
                </c:pt>
                <c:pt idx="986">
                  <c:v>2.43055555555555E-2</c:v>
                </c:pt>
                <c:pt idx="987">
                  <c:v>8.68055555555554E-2</c:v>
                </c:pt>
                <c:pt idx="988">
                  <c:v>1.003472222222221</c:v>
                </c:pt>
                <c:pt idx="989">
                  <c:v>2.003472222222221</c:v>
                </c:pt>
                <c:pt idx="990">
                  <c:v>0</c:v>
                </c:pt>
                <c:pt idx="991">
                  <c:v>2.7777777777777801E-3</c:v>
                </c:pt>
                <c:pt idx="992">
                  <c:v>0.18402777777777801</c:v>
                </c:pt>
                <c:pt idx="993">
                  <c:v>0</c:v>
                </c:pt>
                <c:pt idx="994">
                  <c:v>0</c:v>
                </c:pt>
                <c:pt idx="995">
                  <c:v>2.29166666666667E-2</c:v>
                </c:pt>
                <c:pt idx="996">
                  <c:v>0.102777777777778</c:v>
                </c:pt>
                <c:pt idx="997">
                  <c:v>1.14652777777778</c:v>
                </c:pt>
                <c:pt idx="998">
                  <c:v>0</c:v>
                </c:pt>
                <c:pt idx="999">
                  <c:v>0</c:v>
                </c:pt>
                <c:pt idx="1000">
                  <c:v>0.35555555555555501</c:v>
                </c:pt>
                <c:pt idx="1001">
                  <c:v>1.024305555555554</c:v>
                </c:pt>
                <c:pt idx="1002">
                  <c:v>0</c:v>
                </c:pt>
                <c:pt idx="1003">
                  <c:v>0</c:v>
                </c:pt>
                <c:pt idx="1004">
                  <c:v>0.42569444444444599</c:v>
                </c:pt>
                <c:pt idx="1005">
                  <c:v>0</c:v>
                </c:pt>
                <c:pt idx="1006">
                  <c:v>0</c:v>
                </c:pt>
                <c:pt idx="1007">
                  <c:v>2.0138888888888901E-2</c:v>
                </c:pt>
                <c:pt idx="1008">
                  <c:v>0.235416666666667</c:v>
                </c:pt>
                <c:pt idx="1009">
                  <c:v>0.83263888888888704</c:v>
                </c:pt>
                <c:pt idx="1010">
                  <c:v>0</c:v>
                </c:pt>
                <c:pt idx="1011">
                  <c:v>1.38888888888889E-3</c:v>
                </c:pt>
                <c:pt idx="1012">
                  <c:v>4.5138888888888701E-2</c:v>
                </c:pt>
                <c:pt idx="1013">
                  <c:v>0.211805555555555</c:v>
                </c:pt>
                <c:pt idx="1014">
                  <c:v>1.1076388888888871</c:v>
                </c:pt>
                <c:pt idx="1015">
                  <c:v>0</c:v>
                </c:pt>
                <c:pt idx="1016">
                  <c:v>1.38888888888889E-3</c:v>
                </c:pt>
                <c:pt idx="1017">
                  <c:v>2.7777777777777801E-2</c:v>
                </c:pt>
                <c:pt idx="1018">
                  <c:v>8.68055555555554E-2</c:v>
                </c:pt>
                <c:pt idx="1019">
                  <c:v>0</c:v>
                </c:pt>
                <c:pt idx="1020">
                  <c:v>1.38888888888889E-3</c:v>
                </c:pt>
                <c:pt idx="1021">
                  <c:v>2.7777777777777801E-2</c:v>
                </c:pt>
                <c:pt idx="1022">
                  <c:v>8.68055555555554E-2</c:v>
                </c:pt>
                <c:pt idx="1023">
                  <c:v>1.267361111111112</c:v>
                </c:pt>
                <c:pt idx="1024">
                  <c:v>0</c:v>
                </c:pt>
                <c:pt idx="1025">
                  <c:v>0</c:v>
                </c:pt>
                <c:pt idx="1026">
                  <c:v>0.163194444444445</c:v>
                </c:pt>
                <c:pt idx="1027">
                  <c:v>1.088888888888887</c:v>
                </c:pt>
                <c:pt idx="1028">
                  <c:v>0</c:v>
                </c:pt>
                <c:pt idx="1029">
                  <c:v>0</c:v>
                </c:pt>
                <c:pt idx="1030">
                  <c:v>9.7222222222222102E-3</c:v>
                </c:pt>
                <c:pt idx="1031">
                  <c:v>0.28263888888888899</c:v>
                </c:pt>
                <c:pt idx="1032">
                  <c:v>0.97569444444444597</c:v>
                </c:pt>
                <c:pt idx="1033">
                  <c:v>0</c:v>
                </c:pt>
                <c:pt idx="1034">
                  <c:v>0</c:v>
                </c:pt>
                <c:pt idx="1035">
                  <c:v>7.4305555555555403E-2</c:v>
                </c:pt>
                <c:pt idx="1036">
                  <c:v>0.22916666666666699</c:v>
                </c:pt>
                <c:pt idx="1037">
                  <c:v>1.0229166666666669</c:v>
                </c:pt>
                <c:pt idx="1038">
                  <c:v>0</c:v>
                </c:pt>
                <c:pt idx="1039">
                  <c:v>0</c:v>
                </c:pt>
                <c:pt idx="1040">
                  <c:v>0.113888888888889</c:v>
                </c:pt>
                <c:pt idx="1041">
                  <c:v>0.33333333333333298</c:v>
                </c:pt>
                <c:pt idx="1042">
                  <c:v>0</c:v>
                </c:pt>
                <c:pt idx="1043">
                  <c:v>0</c:v>
                </c:pt>
                <c:pt idx="1044">
                  <c:v>1.003472222222221</c:v>
                </c:pt>
                <c:pt idx="1045">
                  <c:v>2.003472222222221</c:v>
                </c:pt>
                <c:pt idx="1046">
                  <c:v>0</c:v>
                </c:pt>
                <c:pt idx="1047">
                  <c:v>1.38888888888889E-3</c:v>
                </c:pt>
                <c:pt idx="1048">
                  <c:v>0.17013888888888901</c:v>
                </c:pt>
                <c:pt idx="1049">
                  <c:v>1.086805555555554</c:v>
                </c:pt>
                <c:pt idx="1050">
                  <c:v>0</c:v>
                </c:pt>
                <c:pt idx="1051">
                  <c:v>1.38888888888889E-3</c:v>
                </c:pt>
                <c:pt idx="1052">
                  <c:v>0.17013888888888901</c:v>
                </c:pt>
                <c:pt idx="1053">
                  <c:v>1.086805555555554</c:v>
                </c:pt>
                <c:pt idx="1054">
                  <c:v>0</c:v>
                </c:pt>
                <c:pt idx="1055">
                  <c:v>1.38888888888889E-3</c:v>
                </c:pt>
                <c:pt idx="1056">
                  <c:v>0.17013888888888901</c:v>
                </c:pt>
                <c:pt idx="1057">
                  <c:v>1.086805555555554</c:v>
                </c:pt>
                <c:pt idx="1058">
                  <c:v>0</c:v>
                </c:pt>
                <c:pt idx="1059">
                  <c:v>1.38888888888889E-3</c:v>
                </c:pt>
                <c:pt idx="1060">
                  <c:v>0.17013888888888901</c:v>
                </c:pt>
                <c:pt idx="1061">
                  <c:v>1.086805555555554</c:v>
                </c:pt>
                <c:pt idx="1062">
                  <c:v>0</c:v>
                </c:pt>
                <c:pt idx="1063">
                  <c:v>0</c:v>
                </c:pt>
                <c:pt idx="1064">
                  <c:v>0.55625000000000002</c:v>
                </c:pt>
                <c:pt idx="1065">
                  <c:v>0.90902777777777899</c:v>
                </c:pt>
                <c:pt idx="1066">
                  <c:v>0</c:v>
                </c:pt>
                <c:pt idx="1067">
                  <c:v>1.38888888888889E-3</c:v>
                </c:pt>
                <c:pt idx="1068">
                  <c:v>1.8749999999999999E-2</c:v>
                </c:pt>
                <c:pt idx="1070">
                  <c:v>0</c:v>
                </c:pt>
                <c:pt idx="1071">
                  <c:v>0</c:v>
                </c:pt>
                <c:pt idx="1072">
                  <c:v>1.0416666666666701E-2</c:v>
                </c:pt>
                <c:pt idx="1073">
                  <c:v>0</c:v>
                </c:pt>
                <c:pt idx="1074">
                  <c:v>3.4722222222222199E-3</c:v>
                </c:pt>
                <c:pt idx="1075">
                  <c:v>1.7361111111111101E-2</c:v>
                </c:pt>
                <c:pt idx="1076">
                  <c:v>2.038194444444446</c:v>
                </c:pt>
                <c:pt idx="1077">
                  <c:v>0</c:v>
                </c:pt>
                <c:pt idx="1078">
                  <c:v>3.4722222222222199E-3</c:v>
                </c:pt>
                <c:pt idx="1079">
                  <c:v>1.7361111111111101E-2</c:v>
                </c:pt>
                <c:pt idx="1080">
                  <c:v>5.2083333333333301E-2</c:v>
                </c:pt>
                <c:pt idx="1081">
                  <c:v>0.17361111111111099</c:v>
                </c:pt>
                <c:pt idx="1082">
                  <c:v>2.038194444444446</c:v>
                </c:pt>
                <c:pt idx="1083">
                  <c:v>0</c:v>
                </c:pt>
                <c:pt idx="1084">
                  <c:v>3.4722222222222199E-3</c:v>
                </c:pt>
                <c:pt idx="1085">
                  <c:v>5.2083333333333301E-2</c:v>
                </c:pt>
                <c:pt idx="1086">
                  <c:v>0.17361111111111099</c:v>
                </c:pt>
                <c:pt idx="1087">
                  <c:v>0</c:v>
                </c:pt>
                <c:pt idx="1088">
                  <c:v>3.4722222222222199E-3</c:v>
                </c:pt>
                <c:pt idx="1089">
                  <c:v>2.43055555555555E-2</c:v>
                </c:pt>
                <c:pt idx="1090">
                  <c:v>0</c:v>
                </c:pt>
                <c:pt idx="1091">
                  <c:v>0</c:v>
                </c:pt>
                <c:pt idx="1092">
                  <c:v>1.38888888888889E-2</c:v>
                </c:pt>
                <c:pt idx="1093">
                  <c:v>0</c:v>
                </c:pt>
                <c:pt idx="1094">
                  <c:v>0</c:v>
                </c:pt>
                <c:pt idx="1095">
                  <c:v>9.0277777777777908E-3</c:v>
                </c:pt>
                <c:pt idx="1096">
                  <c:v>1.75</c:v>
                </c:pt>
                <c:pt idx="1097">
                  <c:v>2.2138888888888868</c:v>
                </c:pt>
                <c:pt idx="1098">
                  <c:v>0</c:v>
                </c:pt>
                <c:pt idx="1099">
                  <c:v>0</c:v>
                </c:pt>
                <c:pt idx="1100">
                  <c:v>0.10625</c:v>
                </c:pt>
                <c:pt idx="1101">
                  <c:v>1.899305555555554</c:v>
                </c:pt>
                <c:pt idx="1102">
                  <c:v>0</c:v>
                </c:pt>
                <c:pt idx="1103">
                  <c:v>9.3055555555555405E-2</c:v>
                </c:pt>
                <c:pt idx="1104">
                  <c:v>0.131944444444445</c:v>
                </c:pt>
                <c:pt idx="1105">
                  <c:v>0</c:v>
                </c:pt>
                <c:pt idx="1106">
                  <c:v>1.38888888888889E-3</c:v>
                </c:pt>
                <c:pt idx="1107">
                  <c:v>4.8611111111111199E-3</c:v>
                </c:pt>
                <c:pt idx="1108">
                  <c:v>0</c:v>
                </c:pt>
                <c:pt idx="1109">
                  <c:v>0</c:v>
                </c:pt>
                <c:pt idx="1110">
                  <c:v>1.0416666666666701E-2</c:v>
                </c:pt>
                <c:pt idx="1111">
                  <c:v>0</c:v>
                </c:pt>
                <c:pt idx="1112">
                  <c:v>0</c:v>
                </c:pt>
                <c:pt idx="1113">
                  <c:v>1.94444444444445E-2</c:v>
                </c:pt>
                <c:pt idx="1114">
                  <c:v>1.04375</c:v>
                </c:pt>
                <c:pt idx="1115">
                  <c:v>3.02847222222222</c:v>
                </c:pt>
                <c:pt idx="1116">
                  <c:v>0</c:v>
                </c:pt>
                <c:pt idx="1117">
                  <c:v>0</c:v>
                </c:pt>
                <c:pt idx="1118">
                  <c:v>9.7222222222222102E-3</c:v>
                </c:pt>
                <c:pt idx="1119">
                  <c:v>1.04375</c:v>
                </c:pt>
                <c:pt idx="1120">
                  <c:v>2.1215277777777799</c:v>
                </c:pt>
                <c:pt idx="1121">
                  <c:v>3.02847222222222</c:v>
                </c:pt>
                <c:pt idx="1122">
                  <c:v>0</c:v>
                </c:pt>
                <c:pt idx="1123">
                  <c:v>0</c:v>
                </c:pt>
                <c:pt idx="1124">
                  <c:v>9.7222222222222102E-3</c:v>
                </c:pt>
                <c:pt idx="1125">
                  <c:v>2.1215277777777799</c:v>
                </c:pt>
                <c:pt idx="1126">
                  <c:v>0</c:v>
                </c:pt>
                <c:pt idx="1127">
                  <c:v>1.0416666666666701E-2</c:v>
                </c:pt>
                <c:pt idx="1128">
                  <c:v>5.2083333333333301E-2</c:v>
                </c:pt>
                <c:pt idx="1129">
                  <c:v>0.38541666666666702</c:v>
                </c:pt>
                <c:pt idx="1130">
                  <c:v>1.052083333333333</c:v>
                </c:pt>
                <c:pt idx="1131">
                  <c:v>2.038194444444446</c:v>
                </c:pt>
                <c:pt idx="1132">
                  <c:v>0</c:v>
                </c:pt>
                <c:pt idx="1133">
                  <c:v>0</c:v>
                </c:pt>
                <c:pt idx="1134">
                  <c:v>0.20763888888888901</c:v>
                </c:pt>
                <c:pt idx="1135">
                  <c:v>0</c:v>
                </c:pt>
                <c:pt idx="1136">
                  <c:v>0</c:v>
                </c:pt>
                <c:pt idx="1137">
                  <c:v>4.1666666666666699E-2</c:v>
                </c:pt>
                <c:pt idx="1138">
                  <c:v>0.25</c:v>
                </c:pt>
                <c:pt idx="1139">
                  <c:v>1</c:v>
                </c:pt>
                <c:pt idx="1140">
                  <c:v>0</c:v>
                </c:pt>
                <c:pt idx="1141">
                  <c:v>1.1111111111111099E-2</c:v>
                </c:pt>
                <c:pt idx="1142">
                  <c:v>0.139583333333333</c:v>
                </c:pt>
                <c:pt idx="1143">
                  <c:v>0.26111111111111102</c:v>
                </c:pt>
                <c:pt idx="1144">
                  <c:v>1.0125</c:v>
                </c:pt>
                <c:pt idx="1145">
                  <c:v>0</c:v>
                </c:pt>
                <c:pt idx="1146">
                  <c:v>0</c:v>
                </c:pt>
                <c:pt idx="1147">
                  <c:v>2.0833333333333301E-2</c:v>
                </c:pt>
                <c:pt idx="1148">
                  <c:v>0.41666666666666702</c:v>
                </c:pt>
                <c:pt idx="1149">
                  <c:v>1</c:v>
                </c:pt>
                <c:pt idx="1150">
                  <c:v>0</c:v>
                </c:pt>
                <c:pt idx="1151">
                  <c:v>0</c:v>
                </c:pt>
                <c:pt idx="1152">
                  <c:v>2.0833333333333301E-2</c:v>
                </c:pt>
                <c:pt idx="1153">
                  <c:v>4.1666666666666699E-2</c:v>
                </c:pt>
                <c:pt idx="1154">
                  <c:v>0.16666666666666699</c:v>
                </c:pt>
                <c:pt idx="1155">
                  <c:v>0.41666666666666702</c:v>
                </c:pt>
                <c:pt idx="1156">
                  <c:v>1</c:v>
                </c:pt>
                <c:pt idx="1157">
                  <c:v>2</c:v>
                </c:pt>
                <c:pt idx="1158">
                  <c:v>0</c:v>
                </c:pt>
                <c:pt idx="1159">
                  <c:v>0</c:v>
                </c:pt>
                <c:pt idx="1160">
                  <c:v>4.1666666666666699E-2</c:v>
                </c:pt>
                <c:pt idx="1161">
                  <c:v>0.25</c:v>
                </c:pt>
                <c:pt idx="1162">
                  <c:v>1</c:v>
                </c:pt>
                <c:pt idx="1163">
                  <c:v>1.25</c:v>
                </c:pt>
                <c:pt idx="1164">
                  <c:v>0</c:v>
                </c:pt>
                <c:pt idx="1165">
                  <c:v>0</c:v>
                </c:pt>
                <c:pt idx="1166">
                  <c:v>1.041666666666667</c:v>
                </c:pt>
                <c:pt idx="1167">
                  <c:v>0</c:v>
                </c:pt>
                <c:pt idx="1168">
                  <c:v>0</c:v>
                </c:pt>
                <c:pt idx="1169">
                  <c:v>4.5138888888888701E-2</c:v>
                </c:pt>
                <c:pt idx="1170">
                  <c:v>8.68055555555554E-2</c:v>
                </c:pt>
                <c:pt idx="1171">
                  <c:v>0.17013888888888901</c:v>
                </c:pt>
                <c:pt idx="1172">
                  <c:v>0.25347222222222199</c:v>
                </c:pt>
                <c:pt idx="1173">
                  <c:v>0.96180555555555403</c:v>
                </c:pt>
                <c:pt idx="1174">
                  <c:v>1.961805555555554</c:v>
                </c:pt>
                <c:pt idx="1175">
                  <c:v>0</c:v>
                </c:pt>
                <c:pt idx="1176">
                  <c:v>2.0833333333333298E-3</c:v>
                </c:pt>
                <c:pt idx="1177">
                  <c:v>4.2361111111111197E-2</c:v>
                </c:pt>
                <c:pt idx="1178">
                  <c:v>0.39652777777777798</c:v>
                </c:pt>
                <c:pt idx="1179">
                  <c:v>1.0006944444444461</c:v>
                </c:pt>
                <c:pt idx="1180">
                  <c:v>2.0006944444444459</c:v>
                </c:pt>
                <c:pt idx="1181">
                  <c:v>0</c:v>
                </c:pt>
                <c:pt idx="1182">
                  <c:v>1.38888888888889E-3</c:v>
                </c:pt>
                <c:pt idx="1183">
                  <c:v>4.6527777777777897E-2</c:v>
                </c:pt>
                <c:pt idx="1184">
                  <c:v>0.37986111111111098</c:v>
                </c:pt>
                <c:pt idx="1185">
                  <c:v>1.004861111111113</c:v>
                </c:pt>
                <c:pt idx="1186">
                  <c:v>2.003472222222221</c:v>
                </c:pt>
                <c:pt idx="1187">
                  <c:v>0</c:v>
                </c:pt>
                <c:pt idx="1188">
                  <c:v>0</c:v>
                </c:pt>
                <c:pt idx="1189">
                  <c:v>1.6034722222222211</c:v>
                </c:pt>
                <c:pt idx="1190">
                  <c:v>0</c:v>
                </c:pt>
                <c:pt idx="1191">
                  <c:v>0</c:v>
                </c:pt>
                <c:pt idx="1192">
                  <c:v>3.4722222222222199E-3</c:v>
                </c:pt>
                <c:pt idx="1193">
                  <c:v>2.43055555555555E-2</c:v>
                </c:pt>
                <c:pt idx="1194">
                  <c:v>0.17013888888888901</c:v>
                </c:pt>
                <c:pt idx="1195">
                  <c:v>0.25347222222222199</c:v>
                </c:pt>
                <c:pt idx="1196">
                  <c:v>1.003472222222221</c:v>
                </c:pt>
                <c:pt idx="1197">
                  <c:v>2.003472222222221</c:v>
                </c:pt>
                <c:pt idx="1198">
                  <c:v>0</c:v>
                </c:pt>
                <c:pt idx="1199">
                  <c:v>4.1666666666666701E-3</c:v>
                </c:pt>
                <c:pt idx="1200">
                  <c:v>1.52777777777778E-2</c:v>
                </c:pt>
                <c:pt idx="1201">
                  <c:v>3.0555555555555499E-2</c:v>
                </c:pt>
                <c:pt idx="1202">
                  <c:v>4.8611111111111202E-2</c:v>
                </c:pt>
                <c:pt idx="1203">
                  <c:v>0.131944444444445</c:v>
                </c:pt>
                <c:pt idx="1204">
                  <c:v>0.25902777777777802</c:v>
                </c:pt>
                <c:pt idx="1205">
                  <c:v>0.36319444444444499</c:v>
                </c:pt>
                <c:pt idx="1206">
                  <c:v>0.44652777777777902</c:v>
                </c:pt>
                <c:pt idx="1207">
                  <c:v>1.026388888888887</c:v>
                </c:pt>
                <c:pt idx="1208">
                  <c:v>1.342361111111112</c:v>
                </c:pt>
                <c:pt idx="1209">
                  <c:v>0</c:v>
                </c:pt>
                <c:pt idx="1210">
                  <c:v>2.0833333333333298E-3</c:v>
                </c:pt>
                <c:pt idx="1211">
                  <c:v>1.59722222222222E-2</c:v>
                </c:pt>
                <c:pt idx="1212">
                  <c:v>2.6388888888888899E-2</c:v>
                </c:pt>
                <c:pt idx="1213">
                  <c:v>4.9305555555555401E-2</c:v>
                </c:pt>
                <c:pt idx="1214">
                  <c:v>0.13055555555555501</c:v>
                </c:pt>
                <c:pt idx="1215">
                  <c:v>0.234722222222222</c:v>
                </c:pt>
                <c:pt idx="1216">
                  <c:v>0.40138888888888902</c:v>
                </c:pt>
                <c:pt idx="1217">
                  <c:v>0.96041666666666703</c:v>
                </c:pt>
                <c:pt idx="1218">
                  <c:v>1.1756944444444459</c:v>
                </c:pt>
                <c:pt idx="1219">
                  <c:v>1.970833333333333</c:v>
                </c:pt>
                <c:pt idx="1220">
                  <c:v>2.1826388888888868</c:v>
                </c:pt>
                <c:pt idx="1221">
                  <c:v>2.9708333333333332</c:v>
                </c:pt>
                <c:pt idx="1222">
                  <c:v>0</c:v>
                </c:pt>
                <c:pt idx="1223">
                  <c:v>3.4722222222222199E-3</c:v>
                </c:pt>
                <c:pt idx="1224">
                  <c:v>1.38888888888889E-2</c:v>
                </c:pt>
                <c:pt idx="1225">
                  <c:v>4.5138888888888701E-2</c:v>
                </c:pt>
                <c:pt idx="1226">
                  <c:v>8.68055555555554E-2</c:v>
                </c:pt>
                <c:pt idx="1227">
                  <c:v>0.17013888888888901</c:v>
                </c:pt>
                <c:pt idx="1228">
                  <c:v>0.25347222222222199</c:v>
                </c:pt>
                <c:pt idx="1229">
                  <c:v>1.2625</c:v>
                </c:pt>
                <c:pt idx="1230">
                  <c:v>0</c:v>
                </c:pt>
                <c:pt idx="1231">
                  <c:v>6.2500000000000003E-3</c:v>
                </c:pt>
                <c:pt idx="1232">
                  <c:v>2.70833333333333E-2</c:v>
                </c:pt>
                <c:pt idx="1233">
                  <c:v>4.8611111111111202E-2</c:v>
                </c:pt>
                <c:pt idx="1234">
                  <c:v>0.12986111111111101</c:v>
                </c:pt>
                <c:pt idx="1235">
                  <c:v>0.25486111111111098</c:v>
                </c:pt>
                <c:pt idx="1236">
                  <c:v>0.31944444444444497</c:v>
                </c:pt>
                <c:pt idx="1237">
                  <c:v>0.375</c:v>
                </c:pt>
                <c:pt idx="1238">
                  <c:v>1.01875</c:v>
                </c:pt>
                <c:pt idx="1239">
                  <c:v>2.0083333333333329</c:v>
                </c:pt>
                <c:pt idx="1240">
                  <c:v>0</c:v>
                </c:pt>
                <c:pt idx="1241">
                  <c:v>0</c:v>
                </c:pt>
                <c:pt idx="1242">
                  <c:v>1.2500000000000001E-2</c:v>
                </c:pt>
                <c:pt idx="1243">
                  <c:v>8.5416666666666599E-2</c:v>
                </c:pt>
                <c:pt idx="1244">
                  <c:v>1.002083333333333</c:v>
                </c:pt>
                <c:pt idx="1245">
                  <c:v>0</c:v>
                </c:pt>
                <c:pt idx="1246">
                  <c:v>1.38888888888889E-3</c:v>
                </c:pt>
                <c:pt idx="1247">
                  <c:v>1.38888888888889E-2</c:v>
                </c:pt>
                <c:pt idx="1248">
                  <c:v>0.17361111111111099</c:v>
                </c:pt>
                <c:pt idx="1249">
                  <c:v>1.003472222222221</c:v>
                </c:pt>
                <c:pt idx="1250">
                  <c:v>0</c:v>
                </c:pt>
                <c:pt idx="1251">
                  <c:v>0</c:v>
                </c:pt>
                <c:pt idx="1252">
                  <c:v>2.7777777777777801E-2</c:v>
                </c:pt>
                <c:pt idx="1253">
                  <c:v>0.17361111111111099</c:v>
                </c:pt>
                <c:pt idx="1254">
                  <c:v>1.006944444444446</c:v>
                </c:pt>
                <c:pt idx="1255">
                  <c:v>2.006944444444446</c:v>
                </c:pt>
                <c:pt idx="1256">
                  <c:v>0</c:v>
                </c:pt>
                <c:pt idx="1257">
                  <c:v>1.38888888888889E-2</c:v>
                </c:pt>
                <c:pt idx="1258">
                  <c:v>4.1666666666666699E-2</c:v>
                </c:pt>
                <c:pt idx="1259">
                  <c:v>0.1875</c:v>
                </c:pt>
                <c:pt idx="1260">
                  <c:v>1.020833333333333</c:v>
                </c:pt>
                <c:pt idx="1261">
                  <c:v>2.020833333333333</c:v>
                </c:pt>
                <c:pt idx="1262">
                  <c:v>0</c:v>
                </c:pt>
                <c:pt idx="1263">
                  <c:v>0</c:v>
                </c:pt>
                <c:pt idx="1264">
                  <c:v>2.7777777777777801E-2</c:v>
                </c:pt>
                <c:pt idx="1265">
                  <c:v>0.17361111111111099</c:v>
                </c:pt>
                <c:pt idx="1266">
                  <c:v>1.006944444444446</c:v>
                </c:pt>
                <c:pt idx="1267">
                  <c:v>2.006944444444446</c:v>
                </c:pt>
                <c:pt idx="1268">
                  <c:v>0</c:v>
                </c:pt>
                <c:pt idx="1269">
                  <c:v>1.38888888888889E-2</c:v>
                </c:pt>
                <c:pt idx="1270">
                  <c:v>4.1666666666666699E-2</c:v>
                </c:pt>
                <c:pt idx="1271">
                  <c:v>0.1875</c:v>
                </c:pt>
                <c:pt idx="1272">
                  <c:v>1.020833333333333</c:v>
                </c:pt>
                <c:pt idx="1273">
                  <c:v>2.020833333333333</c:v>
                </c:pt>
                <c:pt idx="1274">
                  <c:v>0</c:v>
                </c:pt>
                <c:pt idx="1275">
                  <c:v>3.6111111111111101E-2</c:v>
                </c:pt>
                <c:pt idx="1276">
                  <c:v>6.25E-2</c:v>
                </c:pt>
                <c:pt idx="1277">
                  <c:v>0.20833333333333301</c:v>
                </c:pt>
                <c:pt idx="1278">
                  <c:v>1.041666666666667</c:v>
                </c:pt>
                <c:pt idx="1279">
                  <c:v>2.041666666666667</c:v>
                </c:pt>
                <c:pt idx="1280">
                  <c:v>0</c:v>
                </c:pt>
                <c:pt idx="1281">
                  <c:v>1.52777777777778E-2</c:v>
                </c:pt>
                <c:pt idx="1282">
                  <c:v>4.1666666666666699E-2</c:v>
                </c:pt>
                <c:pt idx="1283">
                  <c:v>0.1875</c:v>
                </c:pt>
                <c:pt idx="1284">
                  <c:v>1.020833333333333</c:v>
                </c:pt>
                <c:pt idx="1285">
                  <c:v>2.020833333333333</c:v>
                </c:pt>
                <c:pt idx="1286">
                  <c:v>0</c:v>
                </c:pt>
                <c:pt idx="1287">
                  <c:v>4.8611111111111199E-3</c:v>
                </c:pt>
                <c:pt idx="1288">
                  <c:v>3.125E-2</c:v>
                </c:pt>
                <c:pt idx="1289">
                  <c:v>0.17708333333333301</c:v>
                </c:pt>
                <c:pt idx="1290">
                  <c:v>1.010416666666667</c:v>
                </c:pt>
                <c:pt idx="1291">
                  <c:v>2.010416666666667</c:v>
                </c:pt>
                <c:pt idx="1292">
                  <c:v>0</c:v>
                </c:pt>
                <c:pt idx="1293">
                  <c:v>1.0416666666666701E-2</c:v>
                </c:pt>
                <c:pt idx="1294">
                  <c:v>3.8194444444444399E-2</c:v>
                </c:pt>
                <c:pt idx="1295">
                  <c:v>0.18402777777777801</c:v>
                </c:pt>
                <c:pt idx="1296">
                  <c:v>1.017361111111112</c:v>
                </c:pt>
                <c:pt idx="1297">
                  <c:v>2.017361111111112</c:v>
                </c:pt>
                <c:pt idx="1298">
                  <c:v>0</c:v>
                </c:pt>
                <c:pt idx="1299">
                  <c:v>6.9444444444444597E-3</c:v>
                </c:pt>
                <c:pt idx="1300">
                  <c:v>3.4722222222222203E-2</c:v>
                </c:pt>
                <c:pt idx="1301">
                  <c:v>0.180555555555555</c:v>
                </c:pt>
                <c:pt idx="1302">
                  <c:v>1.013888888888888</c:v>
                </c:pt>
                <c:pt idx="1303">
                  <c:v>2.013888888888888</c:v>
                </c:pt>
                <c:pt idx="1304">
                  <c:v>0</c:v>
                </c:pt>
                <c:pt idx="1305">
                  <c:v>1.38888888888889E-2</c:v>
                </c:pt>
                <c:pt idx="1306">
                  <c:v>4.1666666666666699E-2</c:v>
                </c:pt>
                <c:pt idx="1307">
                  <c:v>0.1875</c:v>
                </c:pt>
                <c:pt idx="1308">
                  <c:v>1.020833333333333</c:v>
                </c:pt>
                <c:pt idx="1309">
                  <c:v>2.020833333333333</c:v>
                </c:pt>
                <c:pt idx="1310">
                  <c:v>0</c:v>
                </c:pt>
                <c:pt idx="1311">
                  <c:v>1.38888888888889E-3</c:v>
                </c:pt>
                <c:pt idx="1312">
                  <c:v>2.7777777777777801E-2</c:v>
                </c:pt>
                <c:pt idx="1313">
                  <c:v>1.006944444444446</c:v>
                </c:pt>
                <c:pt idx="1314">
                  <c:v>0</c:v>
                </c:pt>
                <c:pt idx="1315">
                  <c:v>3.4722222222222199E-3</c:v>
                </c:pt>
                <c:pt idx="1316">
                  <c:v>3.125E-2</c:v>
                </c:pt>
                <c:pt idx="1317">
                  <c:v>0.17708333333333301</c:v>
                </c:pt>
                <c:pt idx="1318">
                  <c:v>1.010416666666667</c:v>
                </c:pt>
                <c:pt idx="1319">
                  <c:v>2.010416666666667</c:v>
                </c:pt>
                <c:pt idx="1320">
                  <c:v>0</c:v>
                </c:pt>
                <c:pt idx="1321">
                  <c:v>3.4722222222222199E-3</c:v>
                </c:pt>
                <c:pt idx="1322">
                  <c:v>3.125E-2</c:v>
                </c:pt>
                <c:pt idx="1323">
                  <c:v>0.17708333333333301</c:v>
                </c:pt>
                <c:pt idx="1324">
                  <c:v>1.010416666666667</c:v>
                </c:pt>
                <c:pt idx="1325">
                  <c:v>2.010416666666667</c:v>
                </c:pt>
                <c:pt idx="1326">
                  <c:v>0</c:v>
                </c:pt>
                <c:pt idx="1327">
                  <c:v>3.4722222222222199E-3</c:v>
                </c:pt>
                <c:pt idx="1328">
                  <c:v>3.125E-2</c:v>
                </c:pt>
                <c:pt idx="1329">
                  <c:v>0.17708333333333301</c:v>
                </c:pt>
                <c:pt idx="1330">
                  <c:v>1.010416666666667</c:v>
                </c:pt>
                <c:pt idx="1331">
                  <c:v>2.010416666666667</c:v>
                </c:pt>
                <c:pt idx="1332">
                  <c:v>0</c:v>
                </c:pt>
                <c:pt idx="1333">
                  <c:v>0</c:v>
                </c:pt>
                <c:pt idx="1334">
                  <c:v>2.7777777777777801E-2</c:v>
                </c:pt>
                <c:pt idx="1335">
                  <c:v>0.17361111111111099</c:v>
                </c:pt>
                <c:pt idx="1336">
                  <c:v>1.006944444444446</c:v>
                </c:pt>
                <c:pt idx="1337">
                  <c:v>2.006944444444446</c:v>
                </c:pt>
                <c:pt idx="1338">
                  <c:v>0</c:v>
                </c:pt>
                <c:pt idx="1339">
                  <c:v>3.4722222222222199E-3</c:v>
                </c:pt>
                <c:pt idx="1340">
                  <c:v>2.7777777777777801E-2</c:v>
                </c:pt>
                <c:pt idx="1341">
                  <c:v>0.17361111111111099</c:v>
                </c:pt>
                <c:pt idx="1342">
                  <c:v>1.006944444444446</c:v>
                </c:pt>
                <c:pt idx="1343">
                  <c:v>0</c:v>
                </c:pt>
                <c:pt idx="1344">
                  <c:v>1.38888888888889E-3</c:v>
                </c:pt>
                <c:pt idx="1345">
                  <c:v>2.7777777777777801E-2</c:v>
                </c:pt>
                <c:pt idx="1346">
                  <c:v>0.17361111111111099</c:v>
                </c:pt>
                <c:pt idx="1347">
                  <c:v>1.006944444444446</c:v>
                </c:pt>
                <c:pt idx="1348">
                  <c:v>2.006944444444446</c:v>
                </c:pt>
                <c:pt idx="1349">
                  <c:v>0</c:v>
                </c:pt>
                <c:pt idx="1350">
                  <c:v>1.38888888888889E-3</c:v>
                </c:pt>
                <c:pt idx="1351">
                  <c:v>2.7777777777777801E-2</c:v>
                </c:pt>
                <c:pt idx="1352">
                  <c:v>0.17361111111111099</c:v>
                </c:pt>
                <c:pt idx="1353">
                  <c:v>1.006944444444446</c:v>
                </c:pt>
                <c:pt idx="1354">
                  <c:v>2.006944444444446</c:v>
                </c:pt>
                <c:pt idx="1355">
                  <c:v>0</c:v>
                </c:pt>
                <c:pt idx="1356">
                  <c:v>1.38888888888889E-3</c:v>
                </c:pt>
                <c:pt idx="1357">
                  <c:v>2.7777777777777801E-2</c:v>
                </c:pt>
                <c:pt idx="1358">
                  <c:v>0.17361111111111099</c:v>
                </c:pt>
                <c:pt idx="1359">
                  <c:v>1.006944444444446</c:v>
                </c:pt>
                <c:pt idx="1360">
                  <c:v>2.006944444444446</c:v>
                </c:pt>
                <c:pt idx="1361">
                  <c:v>0</c:v>
                </c:pt>
                <c:pt idx="1362">
                  <c:v>0</c:v>
                </c:pt>
                <c:pt idx="1363">
                  <c:v>4.3055555555555403E-2</c:v>
                </c:pt>
                <c:pt idx="1364">
                  <c:v>8.3333333333333301E-2</c:v>
                </c:pt>
                <c:pt idx="1365">
                  <c:v>0.125694444444445</c:v>
                </c:pt>
                <c:pt idx="1366">
                  <c:v>0</c:v>
                </c:pt>
                <c:pt idx="1367">
                  <c:v>0</c:v>
                </c:pt>
                <c:pt idx="1368">
                  <c:v>0.122222222222222</c:v>
                </c:pt>
                <c:pt idx="1369">
                  <c:v>1.001388888888888</c:v>
                </c:pt>
                <c:pt idx="1370">
                  <c:v>0</c:v>
                </c:pt>
                <c:pt idx="1371">
                  <c:v>1.38888888888889E-3</c:v>
                </c:pt>
                <c:pt idx="1372">
                  <c:v>1.7361111111111101E-2</c:v>
                </c:pt>
                <c:pt idx="1373">
                  <c:v>0.16666666666666699</c:v>
                </c:pt>
                <c:pt idx="1374">
                  <c:v>1.006944444444446</c:v>
                </c:pt>
                <c:pt idx="1375">
                  <c:v>0</c:v>
                </c:pt>
                <c:pt idx="1376">
                  <c:v>1.38888888888889E-3</c:v>
                </c:pt>
                <c:pt idx="1377">
                  <c:v>1.38888888888889E-2</c:v>
                </c:pt>
                <c:pt idx="1378">
                  <c:v>0.149305555555555</c:v>
                </c:pt>
                <c:pt idx="1379">
                  <c:v>1.003472222222221</c:v>
                </c:pt>
                <c:pt idx="1380">
                  <c:v>0</c:v>
                </c:pt>
                <c:pt idx="1381">
                  <c:v>0</c:v>
                </c:pt>
                <c:pt idx="1382">
                  <c:v>4.5833333333333302E-2</c:v>
                </c:pt>
                <c:pt idx="1383">
                  <c:v>0.37916666666666698</c:v>
                </c:pt>
                <c:pt idx="1384">
                  <c:v>1.0041666666666671</c:v>
                </c:pt>
                <c:pt idx="1385">
                  <c:v>2.0041666666666669</c:v>
                </c:pt>
                <c:pt idx="1386">
                  <c:v>3.004166666666666</c:v>
                </c:pt>
                <c:pt idx="1387">
                  <c:v>4.0041666666666664</c:v>
                </c:pt>
                <c:pt idx="1388">
                  <c:v>0</c:v>
                </c:pt>
                <c:pt idx="1389">
                  <c:v>1.38888888888889E-3</c:v>
                </c:pt>
                <c:pt idx="1390">
                  <c:v>8.68055555555554E-2</c:v>
                </c:pt>
                <c:pt idx="1391">
                  <c:v>1.003472222222221</c:v>
                </c:pt>
                <c:pt idx="1392">
                  <c:v>0</c:v>
                </c:pt>
                <c:pt idx="1393">
                  <c:v>1.38888888888889E-3</c:v>
                </c:pt>
                <c:pt idx="1394">
                  <c:v>8.68055555555554E-2</c:v>
                </c:pt>
                <c:pt idx="1395">
                  <c:v>1.003472222222221</c:v>
                </c:pt>
                <c:pt idx="1396">
                  <c:v>0</c:v>
                </c:pt>
                <c:pt idx="1397">
                  <c:v>6.9444444444444599E-4</c:v>
                </c:pt>
                <c:pt idx="1398">
                  <c:v>4.8611111111111202E-2</c:v>
                </c:pt>
                <c:pt idx="1399">
                  <c:v>0.104861111111111</c:v>
                </c:pt>
                <c:pt idx="1400">
                  <c:v>0</c:v>
                </c:pt>
                <c:pt idx="1401">
                  <c:v>0</c:v>
                </c:pt>
                <c:pt idx="1402">
                  <c:v>2.0833333333333301E-2</c:v>
                </c:pt>
                <c:pt idx="1403">
                  <c:v>0.16666666666666699</c:v>
                </c:pt>
                <c:pt idx="1404">
                  <c:v>0</c:v>
                </c:pt>
                <c:pt idx="1405">
                  <c:v>0</c:v>
                </c:pt>
                <c:pt idx="1406">
                  <c:v>2.0833333333333301E-2</c:v>
                </c:pt>
                <c:pt idx="1407">
                  <c:v>0.16666666666666699</c:v>
                </c:pt>
                <c:pt idx="1408">
                  <c:v>1.0354166666666671</c:v>
                </c:pt>
                <c:pt idx="1409">
                  <c:v>0</c:v>
                </c:pt>
                <c:pt idx="1410">
                  <c:v>1.2500000000000001E-2</c:v>
                </c:pt>
                <c:pt idx="1411">
                  <c:v>3.3333333333333298E-2</c:v>
                </c:pt>
                <c:pt idx="1412">
                  <c:v>0.131944444444445</c:v>
                </c:pt>
                <c:pt idx="1413">
                  <c:v>0.25902777777777802</c:v>
                </c:pt>
                <c:pt idx="1414">
                  <c:v>1.006944444444446</c:v>
                </c:pt>
                <c:pt idx="1415">
                  <c:v>2.0125000000000002</c:v>
                </c:pt>
                <c:pt idx="1416">
                  <c:v>0</c:v>
                </c:pt>
                <c:pt idx="1417">
                  <c:v>0</c:v>
                </c:pt>
                <c:pt idx="1418">
                  <c:v>9.5138888888888704E-2</c:v>
                </c:pt>
                <c:pt idx="1419">
                  <c:v>0.16250000000000001</c:v>
                </c:pt>
                <c:pt idx="1420">
                  <c:v>1.099305555555554</c:v>
                </c:pt>
                <c:pt idx="1421">
                  <c:v>0</c:v>
                </c:pt>
                <c:pt idx="1422">
                  <c:v>5.5555555555555402E-3</c:v>
                </c:pt>
                <c:pt idx="1423">
                  <c:v>0.22916666666666699</c:v>
                </c:pt>
                <c:pt idx="1424">
                  <c:v>0</c:v>
                </c:pt>
                <c:pt idx="1425">
                  <c:v>5.5555555555555402E-3</c:v>
                </c:pt>
                <c:pt idx="1426">
                  <c:v>0.22916666666666699</c:v>
                </c:pt>
                <c:pt idx="1427">
                  <c:v>0</c:v>
                </c:pt>
                <c:pt idx="1428">
                  <c:v>5.5555555555555402E-3</c:v>
                </c:pt>
                <c:pt idx="1429">
                  <c:v>0.22916666666666699</c:v>
                </c:pt>
                <c:pt idx="1430">
                  <c:v>0</c:v>
                </c:pt>
                <c:pt idx="1431">
                  <c:v>0</c:v>
                </c:pt>
                <c:pt idx="1432">
                  <c:v>2.1645833333333329</c:v>
                </c:pt>
                <c:pt idx="1433">
                  <c:v>0</c:v>
                </c:pt>
                <c:pt idx="1434">
                  <c:v>0</c:v>
                </c:pt>
                <c:pt idx="1435">
                  <c:v>1.7361111111111101E-2</c:v>
                </c:pt>
                <c:pt idx="1436">
                  <c:v>2.1645833333333329</c:v>
                </c:pt>
                <c:pt idx="1437">
                  <c:v>0</c:v>
                </c:pt>
                <c:pt idx="1438">
                  <c:v>0</c:v>
                </c:pt>
                <c:pt idx="1439">
                  <c:v>2.100694444444446</c:v>
                </c:pt>
                <c:pt idx="1440">
                  <c:v>0</c:v>
                </c:pt>
                <c:pt idx="1441">
                  <c:v>0</c:v>
                </c:pt>
                <c:pt idx="1442">
                  <c:v>1.0416666666666701E-2</c:v>
                </c:pt>
                <c:pt idx="1443">
                  <c:v>1.9826388888888871</c:v>
                </c:pt>
                <c:pt idx="1448">
                  <c:v>0</c:v>
                </c:pt>
                <c:pt idx="1449">
                  <c:v>0</c:v>
                </c:pt>
                <c:pt idx="1450">
                  <c:v>1.972222222222221</c:v>
                </c:pt>
                <c:pt idx="1451">
                  <c:v>0</c:v>
                </c:pt>
                <c:pt idx="1452">
                  <c:v>0</c:v>
                </c:pt>
                <c:pt idx="1453">
                  <c:v>1.0416666666666701E-2</c:v>
                </c:pt>
                <c:pt idx="1454">
                  <c:v>0</c:v>
                </c:pt>
                <c:pt idx="1455">
                  <c:v>0</c:v>
                </c:pt>
                <c:pt idx="1456">
                  <c:v>1.0416666666666701E-2</c:v>
                </c:pt>
                <c:pt idx="1457">
                  <c:v>1.972222222222221</c:v>
                </c:pt>
                <c:pt idx="1458">
                  <c:v>0</c:v>
                </c:pt>
                <c:pt idx="1459">
                  <c:v>6.9444444444444597E-3</c:v>
                </c:pt>
                <c:pt idx="1460">
                  <c:v>5.2083333333333301E-2</c:v>
                </c:pt>
                <c:pt idx="1461">
                  <c:v>9.375E-2</c:v>
                </c:pt>
                <c:pt idx="1462">
                  <c:v>0.17708333333333301</c:v>
                </c:pt>
                <c:pt idx="1463">
                  <c:v>1.004861111111113</c:v>
                </c:pt>
                <c:pt idx="1464">
                  <c:v>0</c:v>
                </c:pt>
                <c:pt idx="1465">
                  <c:v>0</c:v>
                </c:pt>
                <c:pt idx="1466">
                  <c:v>7.6388888888888701E-2</c:v>
                </c:pt>
                <c:pt idx="1467">
                  <c:v>0.20138888888888901</c:v>
                </c:pt>
                <c:pt idx="1468">
                  <c:v>0.36458333333333298</c:v>
                </c:pt>
                <c:pt idx="1469">
                  <c:v>1.041666666666667</c:v>
                </c:pt>
                <c:pt idx="1470">
                  <c:v>0</c:v>
                </c:pt>
                <c:pt idx="1471">
                  <c:v>2.7777777777777801E-3</c:v>
                </c:pt>
                <c:pt idx="1472">
                  <c:v>4.5138888888888701E-2</c:v>
                </c:pt>
                <c:pt idx="1473">
                  <c:v>0.33333333333333298</c:v>
                </c:pt>
                <c:pt idx="1474">
                  <c:v>1.006944444444446</c:v>
                </c:pt>
                <c:pt idx="1475">
                  <c:v>2.0020833333333332</c:v>
                </c:pt>
                <c:pt idx="1476">
                  <c:v>0</c:v>
                </c:pt>
                <c:pt idx="1477">
                  <c:v>0</c:v>
                </c:pt>
                <c:pt idx="1478">
                  <c:v>1.125</c:v>
                </c:pt>
                <c:pt idx="1479">
                  <c:v>0</c:v>
                </c:pt>
                <c:pt idx="1480">
                  <c:v>6.9444444444444599E-4</c:v>
                </c:pt>
                <c:pt idx="1481">
                  <c:v>3.8888888888888903E-2</c:v>
                </c:pt>
                <c:pt idx="1482">
                  <c:v>4.3749999999999997E-2</c:v>
                </c:pt>
                <c:pt idx="1483">
                  <c:v>0.16875000000000001</c:v>
                </c:pt>
                <c:pt idx="1484">
                  <c:v>0.27083333333333298</c:v>
                </c:pt>
                <c:pt idx="1485">
                  <c:v>1.002083333333333</c:v>
                </c:pt>
                <c:pt idx="1486">
                  <c:v>0</c:v>
                </c:pt>
                <c:pt idx="1487">
                  <c:v>0</c:v>
                </c:pt>
                <c:pt idx="1488">
                  <c:v>2.7777777777777801E-3</c:v>
                </c:pt>
                <c:pt idx="1489">
                  <c:v>2.36111111111111E-2</c:v>
                </c:pt>
                <c:pt idx="1490">
                  <c:v>8.6111111111111194E-2</c:v>
                </c:pt>
                <c:pt idx="1491">
                  <c:v>0.33611111111111103</c:v>
                </c:pt>
                <c:pt idx="1492">
                  <c:v>1.00277777777778</c:v>
                </c:pt>
                <c:pt idx="1493">
                  <c:v>2.00277777777778</c:v>
                </c:pt>
                <c:pt idx="1494">
                  <c:v>3.00277777777778</c:v>
                </c:pt>
                <c:pt idx="1495">
                  <c:v>0</c:v>
                </c:pt>
                <c:pt idx="1496">
                  <c:v>0</c:v>
                </c:pt>
                <c:pt idx="1497">
                  <c:v>2.7777777777777801E-3</c:v>
                </c:pt>
                <c:pt idx="1498">
                  <c:v>1.31944444444445E-2</c:v>
                </c:pt>
                <c:pt idx="1499">
                  <c:v>4.4444444444444599E-2</c:v>
                </c:pt>
                <c:pt idx="1500">
                  <c:v>8.6111111111111194E-2</c:v>
                </c:pt>
                <c:pt idx="1501">
                  <c:v>0.25277777777777799</c:v>
                </c:pt>
                <c:pt idx="1502">
                  <c:v>0.33611111111111103</c:v>
                </c:pt>
                <c:pt idx="1503">
                  <c:v>1.00277777777778</c:v>
                </c:pt>
                <c:pt idx="1504">
                  <c:v>2.00277777777778</c:v>
                </c:pt>
                <c:pt idx="1505">
                  <c:v>3.00277777777778</c:v>
                </c:pt>
                <c:pt idx="1506">
                  <c:v>0</c:v>
                </c:pt>
                <c:pt idx="1507">
                  <c:v>0</c:v>
                </c:pt>
                <c:pt idx="1508">
                  <c:v>2.788194444444446</c:v>
                </c:pt>
                <c:pt idx="1509">
                  <c:v>0</c:v>
                </c:pt>
                <c:pt idx="1510">
                  <c:v>0</c:v>
                </c:pt>
                <c:pt idx="1511">
                  <c:v>3.8888888888888903E-2</c:v>
                </c:pt>
                <c:pt idx="1512">
                  <c:v>0</c:v>
                </c:pt>
                <c:pt idx="1513">
                  <c:v>0</c:v>
                </c:pt>
                <c:pt idx="1514">
                  <c:v>3.8888888888888903E-2</c:v>
                </c:pt>
                <c:pt idx="1515">
                  <c:v>2.788194444444446</c:v>
                </c:pt>
                <c:pt idx="1516">
                  <c:v>0</c:v>
                </c:pt>
                <c:pt idx="1517">
                  <c:v>1.38888888888889E-3</c:v>
                </c:pt>
                <c:pt idx="1518">
                  <c:v>1.52777777777778E-2</c:v>
                </c:pt>
                <c:pt idx="1519">
                  <c:v>4.9305555555555401E-2</c:v>
                </c:pt>
                <c:pt idx="1520">
                  <c:v>9.2361111111111199E-2</c:v>
                </c:pt>
                <c:pt idx="1521">
                  <c:v>0.16805555555555499</c:v>
                </c:pt>
                <c:pt idx="1522">
                  <c:v>0.25138888888888899</c:v>
                </c:pt>
                <c:pt idx="1523">
                  <c:v>1.0125</c:v>
                </c:pt>
                <c:pt idx="1524">
                  <c:v>2.0131944444444461</c:v>
                </c:pt>
                <c:pt idx="1525">
                  <c:v>0</c:v>
                </c:pt>
                <c:pt idx="1526">
                  <c:v>2.7777777777777801E-3</c:v>
                </c:pt>
                <c:pt idx="1527">
                  <c:v>4.0972222222222202E-2</c:v>
                </c:pt>
                <c:pt idx="1528">
                  <c:v>0.28263888888888899</c:v>
                </c:pt>
                <c:pt idx="1529">
                  <c:v>1.0618055555555539</c:v>
                </c:pt>
                <c:pt idx="1530">
                  <c:v>0</c:v>
                </c:pt>
                <c:pt idx="1531">
                  <c:v>8.3333333333333297E-3</c:v>
                </c:pt>
                <c:pt idx="1532">
                  <c:v>4.5833333333333302E-2</c:v>
                </c:pt>
                <c:pt idx="1533">
                  <c:v>0.25416666666666698</c:v>
                </c:pt>
                <c:pt idx="1534">
                  <c:v>0.99513888888888802</c:v>
                </c:pt>
                <c:pt idx="1535">
                  <c:v>0</c:v>
                </c:pt>
                <c:pt idx="1536">
                  <c:v>2.43055555555555E-2</c:v>
                </c:pt>
                <c:pt idx="1537">
                  <c:v>4.0972222222222202E-2</c:v>
                </c:pt>
                <c:pt idx="1538">
                  <c:v>7.0833333333333304E-2</c:v>
                </c:pt>
                <c:pt idx="1539">
                  <c:v>0.113888888888889</c:v>
                </c:pt>
                <c:pt idx="1540">
                  <c:v>0.194444444444445</c:v>
                </c:pt>
                <c:pt idx="1541">
                  <c:v>0.27986111111111101</c:v>
                </c:pt>
                <c:pt idx="1542">
                  <c:v>1.0284722222222209</c:v>
                </c:pt>
                <c:pt idx="1543">
                  <c:v>2.0562499999999919</c:v>
                </c:pt>
                <c:pt idx="1544">
                  <c:v>0</c:v>
                </c:pt>
                <c:pt idx="1545">
                  <c:v>9.7222222222222102E-3</c:v>
                </c:pt>
                <c:pt idx="1546">
                  <c:v>3.1944444444444497E-2</c:v>
                </c:pt>
                <c:pt idx="1547">
                  <c:v>6.3888888888888704E-2</c:v>
                </c:pt>
                <c:pt idx="1548">
                  <c:v>0.102777777777778</c:v>
                </c:pt>
                <c:pt idx="1549">
                  <c:v>0.179166666666667</c:v>
                </c:pt>
                <c:pt idx="1550">
                  <c:v>0.264583333333333</c:v>
                </c:pt>
                <c:pt idx="1551">
                  <c:v>1.057638888888887</c:v>
                </c:pt>
                <c:pt idx="1552">
                  <c:v>1.9611111111111119</c:v>
                </c:pt>
                <c:pt idx="1553">
                  <c:v>0</c:v>
                </c:pt>
                <c:pt idx="1554">
                  <c:v>3.4027777777777803E-2</c:v>
                </c:pt>
                <c:pt idx="1555">
                  <c:v>4.4444444444444599E-2</c:v>
                </c:pt>
                <c:pt idx="1556">
                  <c:v>7.9166666666666705E-2</c:v>
                </c:pt>
                <c:pt idx="1557">
                  <c:v>0.117361111111111</c:v>
                </c:pt>
                <c:pt idx="1558">
                  <c:v>0.22152777777777799</c:v>
                </c:pt>
                <c:pt idx="1559">
                  <c:v>0.28402777777777799</c:v>
                </c:pt>
                <c:pt idx="1560">
                  <c:v>1.0236111111111119</c:v>
                </c:pt>
                <c:pt idx="1561">
                  <c:v>2.0472222222222212</c:v>
                </c:pt>
                <c:pt idx="1562">
                  <c:v>0</c:v>
                </c:pt>
                <c:pt idx="1563">
                  <c:v>0</c:v>
                </c:pt>
                <c:pt idx="1564">
                  <c:v>2.1527777777777798E-2</c:v>
                </c:pt>
                <c:pt idx="1565">
                  <c:v>2</c:v>
                </c:pt>
                <c:pt idx="1566">
                  <c:v>0</c:v>
                </c:pt>
                <c:pt idx="1567">
                  <c:v>0</c:v>
                </c:pt>
                <c:pt idx="1568">
                  <c:v>3.1944444444444497E-2</c:v>
                </c:pt>
                <c:pt idx="1569">
                  <c:v>6.1805555555555398E-2</c:v>
                </c:pt>
                <c:pt idx="1570">
                  <c:v>0.10625</c:v>
                </c:pt>
                <c:pt idx="1571">
                  <c:v>0.18611111111111101</c:v>
                </c:pt>
                <c:pt idx="1572">
                  <c:v>0.26874999999999999</c:v>
                </c:pt>
                <c:pt idx="1573">
                  <c:v>1.0270833333333329</c:v>
                </c:pt>
                <c:pt idx="1574">
                  <c:v>2.0305555555555541</c:v>
                </c:pt>
                <c:pt idx="1575">
                  <c:v>0</c:v>
                </c:pt>
                <c:pt idx="1576">
                  <c:v>3.4722222222222199E-3</c:v>
                </c:pt>
                <c:pt idx="1577">
                  <c:v>2.29166666666667E-2</c:v>
                </c:pt>
                <c:pt idx="1578">
                  <c:v>5.55555555555554E-2</c:v>
                </c:pt>
                <c:pt idx="1579">
                  <c:v>9.7222222222222099E-2</c:v>
                </c:pt>
                <c:pt idx="1580">
                  <c:v>0.18124999999999999</c:v>
                </c:pt>
                <c:pt idx="1581">
                  <c:v>0.265277777777778</c:v>
                </c:pt>
                <c:pt idx="1582">
                  <c:v>0.98541666666666705</c:v>
                </c:pt>
                <c:pt idx="1583">
                  <c:v>1.979166666666667</c:v>
                </c:pt>
                <c:pt idx="1584">
                  <c:v>0</c:v>
                </c:pt>
                <c:pt idx="1585">
                  <c:v>0.100694444444445</c:v>
                </c:pt>
                <c:pt idx="1586">
                  <c:v>0.117361111111111</c:v>
                </c:pt>
                <c:pt idx="1587">
                  <c:v>0.14305555555555499</c:v>
                </c:pt>
                <c:pt idx="1588">
                  <c:v>0.19097222222222199</c:v>
                </c:pt>
                <c:pt idx="1589">
                  <c:v>0.27708333333333302</c:v>
                </c:pt>
                <c:pt idx="1590">
                  <c:v>0.35486111111111102</c:v>
                </c:pt>
                <c:pt idx="1591">
                  <c:v>1.120138888888887</c:v>
                </c:pt>
                <c:pt idx="1592">
                  <c:v>2.128472222222221</c:v>
                </c:pt>
                <c:pt idx="1593">
                  <c:v>0</c:v>
                </c:pt>
                <c:pt idx="1594">
                  <c:v>3.6805555555555501E-2</c:v>
                </c:pt>
                <c:pt idx="1595">
                  <c:v>5.2083333333333301E-2</c:v>
                </c:pt>
                <c:pt idx="1596">
                  <c:v>8.1944444444444597E-2</c:v>
                </c:pt>
                <c:pt idx="1597">
                  <c:v>0.12361111111111101</c:v>
                </c:pt>
                <c:pt idx="1598">
                  <c:v>0.20833333333333301</c:v>
                </c:pt>
                <c:pt idx="1599">
                  <c:v>0.28958333333333303</c:v>
                </c:pt>
                <c:pt idx="1600">
                  <c:v>1.0430555555555541</c:v>
                </c:pt>
                <c:pt idx="1601">
                  <c:v>2.0333333333333332</c:v>
                </c:pt>
                <c:pt idx="1602">
                  <c:v>0</c:v>
                </c:pt>
                <c:pt idx="1603">
                  <c:v>0</c:v>
                </c:pt>
                <c:pt idx="1604">
                  <c:v>6.9444444444444597E-3</c:v>
                </c:pt>
                <c:pt idx="1605">
                  <c:v>0.170833333333333</c:v>
                </c:pt>
                <c:pt idx="1606">
                  <c:v>0.64375000000000004</c:v>
                </c:pt>
                <c:pt idx="1607">
                  <c:v>0</c:v>
                </c:pt>
                <c:pt idx="1608">
                  <c:v>0</c:v>
                </c:pt>
                <c:pt idx="1609">
                  <c:v>0.42499999999999999</c:v>
                </c:pt>
                <c:pt idx="1610">
                  <c:v>1.086805555555554</c:v>
                </c:pt>
                <c:pt idx="1611">
                  <c:v>0</c:v>
                </c:pt>
                <c:pt idx="1612">
                  <c:v>0</c:v>
                </c:pt>
                <c:pt idx="1613">
                  <c:v>0.42499999999999999</c:v>
                </c:pt>
                <c:pt idx="1614">
                  <c:v>1.086805555555554</c:v>
                </c:pt>
                <c:pt idx="1615">
                  <c:v>0</c:v>
                </c:pt>
                <c:pt idx="1616">
                  <c:v>1.52777777777778E-2</c:v>
                </c:pt>
                <c:pt idx="1617">
                  <c:v>0.18194444444444499</c:v>
                </c:pt>
                <c:pt idx="1618">
                  <c:v>1.0465277777777799</c:v>
                </c:pt>
                <c:pt idx="1619">
                  <c:v>0</c:v>
                </c:pt>
                <c:pt idx="1620">
                  <c:v>3.1944444444444497E-2</c:v>
                </c:pt>
                <c:pt idx="1621">
                  <c:v>0.19305555555555501</c:v>
                </c:pt>
                <c:pt idx="1622">
                  <c:v>1.0472222222222209</c:v>
                </c:pt>
                <c:pt idx="1623">
                  <c:v>0</c:v>
                </c:pt>
                <c:pt idx="1624">
                  <c:v>0</c:v>
                </c:pt>
                <c:pt idx="1625">
                  <c:v>0.35138888888888897</c:v>
                </c:pt>
                <c:pt idx="1626">
                  <c:v>2.3145833333333332</c:v>
                </c:pt>
                <c:pt idx="1627">
                  <c:v>0</c:v>
                </c:pt>
                <c:pt idx="1628">
                  <c:v>0</c:v>
                </c:pt>
                <c:pt idx="1629">
                  <c:v>1.204861111111112</c:v>
                </c:pt>
                <c:pt idx="1630">
                  <c:v>0</c:v>
                </c:pt>
                <c:pt idx="1631">
                  <c:v>6.9444444444444599E-4</c:v>
                </c:pt>
                <c:pt idx="1632">
                  <c:v>1.2027777777777799</c:v>
                </c:pt>
                <c:pt idx="1633">
                  <c:v>0</c:v>
                </c:pt>
                <c:pt idx="1634">
                  <c:v>6.9444444444444599E-4</c:v>
                </c:pt>
                <c:pt idx="1635">
                  <c:v>1.2055555555555539</c:v>
                </c:pt>
                <c:pt idx="1636">
                  <c:v>0</c:v>
                </c:pt>
                <c:pt idx="1637">
                  <c:v>0</c:v>
                </c:pt>
                <c:pt idx="1638">
                  <c:v>2.1527777777777798E-2</c:v>
                </c:pt>
                <c:pt idx="1639">
                  <c:v>0.125694444444445</c:v>
                </c:pt>
                <c:pt idx="1640">
                  <c:v>0</c:v>
                </c:pt>
                <c:pt idx="1641">
                  <c:v>6.9444444444444599E-4</c:v>
                </c:pt>
                <c:pt idx="1642">
                  <c:v>1.59722222222222E-2</c:v>
                </c:pt>
                <c:pt idx="1643">
                  <c:v>0</c:v>
                </c:pt>
                <c:pt idx="1644">
                  <c:v>0</c:v>
                </c:pt>
                <c:pt idx="1645">
                  <c:v>2.0833333333333301E-2</c:v>
                </c:pt>
                <c:pt idx="1646">
                  <c:v>8.68055555555554E-2</c:v>
                </c:pt>
                <c:pt idx="1647">
                  <c:v>0</c:v>
                </c:pt>
                <c:pt idx="1648">
                  <c:v>6.9444444444444599E-4</c:v>
                </c:pt>
                <c:pt idx="1649">
                  <c:v>2.9166666666666698E-2</c:v>
                </c:pt>
                <c:pt idx="1650">
                  <c:v>0</c:v>
                </c:pt>
                <c:pt idx="1651">
                  <c:v>6.9444444444444599E-4</c:v>
                </c:pt>
                <c:pt idx="1652">
                  <c:v>2.9166666666666698E-2</c:v>
                </c:pt>
                <c:pt idx="1653">
                  <c:v>0</c:v>
                </c:pt>
                <c:pt idx="1654">
                  <c:v>2.0833333333333298E-3</c:v>
                </c:pt>
                <c:pt idx="1655">
                  <c:v>1.0416666666666701E-2</c:v>
                </c:pt>
                <c:pt idx="1656">
                  <c:v>3.9583333333333297E-2</c:v>
                </c:pt>
                <c:pt idx="1657">
                  <c:v>0.24583333333333299</c:v>
                </c:pt>
                <c:pt idx="1658">
                  <c:v>0.96319444444444602</c:v>
                </c:pt>
                <c:pt idx="1659">
                  <c:v>2.0187499999999998</c:v>
                </c:pt>
                <c:pt idx="1660">
                  <c:v>3.0048611111111132</c:v>
                </c:pt>
                <c:pt idx="1661">
                  <c:v>0</c:v>
                </c:pt>
                <c:pt idx="1662">
                  <c:v>1.94444444444445E-2</c:v>
                </c:pt>
                <c:pt idx="1663">
                  <c:v>3.125E-2</c:v>
                </c:pt>
                <c:pt idx="1664">
                  <c:v>0</c:v>
                </c:pt>
                <c:pt idx="1665">
                  <c:v>1.38888888888889E-3</c:v>
                </c:pt>
                <c:pt idx="1666">
                  <c:v>0.133333333333333</c:v>
                </c:pt>
                <c:pt idx="1667">
                  <c:v>1.0743055555555541</c:v>
                </c:pt>
                <c:pt idx="1668">
                  <c:v>0</c:v>
                </c:pt>
                <c:pt idx="1669">
                  <c:v>0</c:v>
                </c:pt>
                <c:pt idx="1670">
                  <c:v>1.31944444444445E-2</c:v>
                </c:pt>
                <c:pt idx="1671">
                  <c:v>0.17569444444444501</c:v>
                </c:pt>
                <c:pt idx="1672">
                  <c:v>1.186111111111112</c:v>
                </c:pt>
                <c:pt idx="1673">
                  <c:v>0</c:v>
                </c:pt>
                <c:pt idx="1674">
                  <c:v>0</c:v>
                </c:pt>
                <c:pt idx="1675">
                  <c:v>2.29166666666667E-2</c:v>
                </c:pt>
                <c:pt idx="1676">
                  <c:v>0.10625</c:v>
                </c:pt>
                <c:pt idx="1677">
                  <c:v>0</c:v>
                </c:pt>
                <c:pt idx="1678">
                  <c:v>0</c:v>
                </c:pt>
                <c:pt idx="1679">
                  <c:v>1.120138888888887</c:v>
                </c:pt>
                <c:pt idx="1680">
                  <c:v>0</c:v>
                </c:pt>
                <c:pt idx="1681">
                  <c:v>0</c:v>
                </c:pt>
                <c:pt idx="1682">
                  <c:v>0.140972222222222</c:v>
                </c:pt>
                <c:pt idx="1683">
                  <c:v>0.40138888888888902</c:v>
                </c:pt>
                <c:pt idx="1684">
                  <c:v>1.120138888888887</c:v>
                </c:pt>
                <c:pt idx="1685">
                  <c:v>0</c:v>
                </c:pt>
                <c:pt idx="1686">
                  <c:v>0</c:v>
                </c:pt>
                <c:pt idx="1687">
                  <c:v>1.186111111111112</c:v>
                </c:pt>
                <c:pt idx="1688">
                  <c:v>0</c:v>
                </c:pt>
                <c:pt idx="1689">
                  <c:v>0</c:v>
                </c:pt>
                <c:pt idx="1690">
                  <c:v>0.147916666666667</c:v>
                </c:pt>
                <c:pt idx="1691">
                  <c:v>0</c:v>
                </c:pt>
                <c:pt idx="1692">
                  <c:v>0</c:v>
                </c:pt>
                <c:pt idx="1693">
                  <c:v>0.147916666666667</c:v>
                </c:pt>
                <c:pt idx="1694">
                  <c:v>1.186111111111112</c:v>
                </c:pt>
                <c:pt idx="1695">
                  <c:v>0</c:v>
                </c:pt>
                <c:pt idx="1696">
                  <c:v>0</c:v>
                </c:pt>
                <c:pt idx="1697">
                  <c:v>1.189583333333333</c:v>
                </c:pt>
                <c:pt idx="1698">
                  <c:v>0</c:v>
                </c:pt>
                <c:pt idx="1699">
                  <c:v>0</c:v>
                </c:pt>
                <c:pt idx="1700">
                  <c:v>0.211805555555555</c:v>
                </c:pt>
                <c:pt idx="1701">
                  <c:v>1.189583333333333</c:v>
                </c:pt>
                <c:pt idx="1702">
                  <c:v>0</c:v>
                </c:pt>
                <c:pt idx="1703">
                  <c:v>0</c:v>
                </c:pt>
                <c:pt idx="1704">
                  <c:v>0.211805555555555</c:v>
                </c:pt>
                <c:pt idx="1705">
                  <c:v>0</c:v>
                </c:pt>
                <c:pt idx="1706">
                  <c:v>0</c:v>
                </c:pt>
                <c:pt idx="1707">
                  <c:v>0.211805555555555</c:v>
                </c:pt>
                <c:pt idx="1708">
                  <c:v>1.189583333333333</c:v>
                </c:pt>
                <c:pt idx="1709">
                  <c:v>0</c:v>
                </c:pt>
                <c:pt idx="1710">
                  <c:v>1.38888888888889E-3</c:v>
                </c:pt>
                <c:pt idx="1711">
                  <c:v>4.8611111111111202E-2</c:v>
                </c:pt>
                <c:pt idx="1712">
                  <c:v>1.135416666666667</c:v>
                </c:pt>
                <c:pt idx="1713">
                  <c:v>0</c:v>
                </c:pt>
                <c:pt idx="1714">
                  <c:v>0</c:v>
                </c:pt>
                <c:pt idx="1715">
                  <c:v>1.38888888888889E-3</c:v>
                </c:pt>
                <c:pt idx="1716">
                  <c:v>0.81527777777777899</c:v>
                </c:pt>
                <c:pt idx="1717">
                  <c:v>0</c:v>
                </c:pt>
                <c:pt idx="1718">
                  <c:v>0</c:v>
                </c:pt>
                <c:pt idx="1719">
                  <c:v>4.5138888888888701E-2</c:v>
                </c:pt>
                <c:pt idx="1720">
                  <c:v>0.12847222222222199</c:v>
                </c:pt>
                <c:pt idx="1721">
                  <c:v>0.24652777777777801</c:v>
                </c:pt>
                <c:pt idx="1722">
                  <c:v>0</c:v>
                </c:pt>
                <c:pt idx="1723">
                  <c:v>0</c:v>
                </c:pt>
                <c:pt idx="1724">
                  <c:v>2.0833333333333301E-2</c:v>
                </c:pt>
                <c:pt idx="1725">
                  <c:v>4.1666666666666699E-2</c:v>
                </c:pt>
                <c:pt idx="1726">
                  <c:v>0.131944444444445</c:v>
                </c:pt>
                <c:pt idx="1727">
                  <c:v>0</c:v>
                </c:pt>
                <c:pt idx="1728">
                  <c:v>0</c:v>
                </c:pt>
                <c:pt idx="1729">
                  <c:v>5.4861111111111201E-2</c:v>
                </c:pt>
                <c:pt idx="1730">
                  <c:v>0.12777777777777799</c:v>
                </c:pt>
                <c:pt idx="1731">
                  <c:v>1.00277777777778</c:v>
                </c:pt>
                <c:pt idx="1732">
                  <c:v>0</c:v>
                </c:pt>
                <c:pt idx="1733">
                  <c:v>0</c:v>
                </c:pt>
                <c:pt idx="1734">
                  <c:v>4.3055555555555403E-2</c:v>
                </c:pt>
                <c:pt idx="1735">
                  <c:v>0.12638888888888899</c:v>
                </c:pt>
                <c:pt idx="1736">
                  <c:v>0.25138888888888899</c:v>
                </c:pt>
                <c:pt idx="1737">
                  <c:v>1.001388888888888</c:v>
                </c:pt>
                <c:pt idx="1738">
                  <c:v>2.0013888888888882</c:v>
                </c:pt>
                <c:pt idx="1739">
                  <c:v>0</c:v>
                </c:pt>
                <c:pt idx="1740">
                  <c:v>1.38888888888889E-3</c:v>
                </c:pt>
                <c:pt idx="1741">
                  <c:v>1.38888888888889E-2</c:v>
                </c:pt>
                <c:pt idx="1742">
                  <c:v>0.1875</c:v>
                </c:pt>
                <c:pt idx="1743">
                  <c:v>1.173611111111112</c:v>
                </c:pt>
                <c:pt idx="1744">
                  <c:v>0</c:v>
                </c:pt>
                <c:pt idx="1745">
                  <c:v>1.7361111111111101E-2</c:v>
                </c:pt>
                <c:pt idx="1746">
                  <c:v>4.1666666666666699E-2</c:v>
                </c:pt>
                <c:pt idx="1747">
                  <c:v>0.104166666666667</c:v>
                </c:pt>
                <c:pt idx="1748">
                  <c:v>0.22916666666666699</c:v>
                </c:pt>
                <c:pt idx="1749">
                  <c:v>1.020833333333333</c:v>
                </c:pt>
                <c:pt idx="1750">
                  <c:v>0</c:v>
                </c:pt>
                <c:pt idx="1751">
                  <c:v>3.4722222222222199E-3</c:v>
                </c:pt>
                <c:pt idx="1752">
                  <c:v>2.7777777777777801E-2</c:v>
                </c:pt>
                <c:pt idx="1753">
                  <c:v>9.0277777777777901E-2</c:v>
                </c:pt>
                <c:pt idx="1754">
                  <c:v>0.21527777777777801</c:v>
                </c:pt>
                <c:pt idx="1755">
                  <c:v>2.006944444444446</c:v>
                </c:pt>
                <c:pt idx="1756">
                  <c:v>0</c:v>
                </c:pt>
                <c:pt idx="1757">
                  <c:v>0</c:v>
                </c:pt>
                <c:pt idx="1758">
                  <c:v>0.1125</c:v>
                </c:pt>
                <c:pt idx="1759">
                  <c:v>0.18402777777777801</c:v>
                </c:pt>
                <c:pt idx="1760">
                  <c:v>1.8222222222222211</c:v>
                </c:pt>
                <c:pt idx="1761">
                  <c:v>3</c:v>
                </c:pt>
                <c:pt idx="1762">
                  <c:v>0</c:v>
                </c:pt>
                <c:pt idx="1763">
                  <c:v>0</c:v>
                </c:pt>
                <c:pt idx="1764">
                  <c:v>1.38888888888889E-3</c:v>
                </c:pt>
                <c:pt idx="1765">
                  <c:v>4.3055555555555403E-2</c:v>
                </c:pt>
                <c:pt idx="1766">
                  <c:v>8.4722222222222102E-2</c:v>
                </c:pt>
                <c:pt idx="1767">
                  <c:v>0.25138888888888899</c:v>
                </c:pt>
                <c:pt idx="1768">
                  <c:v>1.001388888888888</c:v>
                </c:pt>
                <c:pt idx="1769">
                  <c:v>0</c:v>
                </c:pt>
                <c:pt idx="1770">
                  <c:v>6.9444444444444599E-4</c:v>
                </c:pt>
                <c:pt idx="1771">
                  <c:v>2.5000000000000001E-2</c:v>
                </c:pt>
                <c:pt idx="1772">
                  <c:v>4.5833333333333302E-2</c:v>
                </c:pt>
                <c:pt idx="1773">
                  <c:v>0.170833333333333</c:v>
                </c:pt>
                <c:pt idx="1774">
                  <c:v>0.25416666666666698</c:v>
                </c:pt>
                <c:pt idx="1775">
                  <c:v>1.0041666666666671</c:v>
                </c:pt>
                <c:pt idx="1776">
                  <c:v>0</c:v>
                </c:pt>
                <c:pt idx="1777">
                  <c:v>0</c:v>
                </c:pt>
                <c:pt idx="1778">
                  <c:v>0.17499999999999999</c:v>
                </c:pt>
                <c:pt idx="1779">
                  <c:v>1.003472222222221</c:v>
                </c:pt>
                <c:pt idx="1780">
                  <c:v>2</c:v>
                </c:pt>
                <c:pt idx="1781">
                  <c:v>0</c:v>
                </c:pt>
                <c:pt idx="1782">
                  <c:v>0</c:v>
                </c:pt>
                <c:pt idx="1783">
                  <c:v>0.163194444444445</c:v>
                </c:pt>
                <c:pt idx="1784">
                  <c:v>0.99652777777777901</c:v>
                </c:pt>
                <c:pt idx="1785">
                  <c:v>2.0291666666666668</c:v>
                </c:pt>
                <c:pt idx="1786">
                  <c:v>0</c:v>
                </c:pt>
                <c:pt idx="1787">
                  <c:v>0</c:v>
                </c:pt>
                <c:pt idx="1788">
                  <c:v>0.18402777777777801</c:v>
                </c:pt>
                <c:pt idx="1789">
                  <c:v>1.0159722222222209</c:v>
                </c:pt>
                <c:pt idx="1790">
                  <c:v>2.0083333333333329</c:v>
                </c:pt>
                <c:pt idx="1791">
                  <c:v>0</c:v>
                </c:pt>
                <c:pt idx="1792">
                  <c:v>0</c:v>
                </c:pt>
                <c:pt idx="1793">
                  <c:v>0.165277777777778</c:v>
                </c:pt>
                <c:pt idx="1794">
                  <c:v>1.0131944444444461</c:v>
                </c:pt>
                <c:pt idx="1795">
                  <c:v>2.0131944444444461</c:v>
                </c:pt>
                <c:pt idx="1796">
                  <c:v>0</c:v>
                </c:pt>
                <c:pt idx="1797">
                  <c:v>0</c:v>
                </c:pt>
                <c:pt idx="1798">
                  <c:v>3.4722222222222199E-3</c:v>
                </c:pt>
                <c:pt idx="1799">
                  <c:v>0.99305555555555403</c:v>
                </c:pt>
                <c:pt idx="1800">
                  <c:v>2.0041666666666669</c:v>
                </c:pt>
                <c:pt idx="1801">
                  <c:v>0</c:v>
                </c:pt>
                <c:pt idx="1802">
                  <c:v>0</c:v>
                </c:pt>
                <c:pt idx="1803">
                  <c:v>0.17708333333333301</c:v>
                </c:pt>
                <c:pt idx="1804">
                  <c:v>0.99791666666666701</c:v>
                </c:pt>
                <c:pt idx="1805">
                  <c:v>1.989583333333333</c:v>
                </c:pt>
                <c:pt idx="1806">
                  <c:v>0</c:v>
                </c:pt>
                <c:pt idx="1807">
                  <c:v>0</c:v>
                </c:pt>
                <c:pt idx="1808">
                  <c:v>3.4027777777777803E-2</c:v>
                </c:pt>
                <c:pt idx="1809">
                  <c:v>1.010416666666667</c:v>
                </c:pt>
                <c:pt idx="1810">
                  <c:v>2.010416666666667</c:v>
                </c:pt>
                <c:pt idx="1811">
                  <c:v>0</c:v>
                </c:pt>
                <c:pt idx="1812">
                  <c:v>0</c:v>
                </c:pt>
                <c:pt idx="1813">
                  <c:v>0.15972222222222199</c:v>
                </c:pt>
                <c:pt idx="1814">
                  <c:v>0.99305555555555403</c:v>
                </c:pt>
                <c:pt idx="1815">
                  <c:v>2.0166666666666671</c:v>
                </c:pt>
                <c:pt idx="1816">
                  <c:v>0</c:v>
                </c:pt>
                <c:pt idx="1817">
                  <c:v>0</c:v>
                </c:pt>
                <c:pt idx="1818">
                  <c:v>0.15972222222222199</c:v>
                </c:pt>
                <c:pt idx="1819">
                  <c:v>0.99305555555555403</c:v>
                </c:pt>
                <c:pt idx="1820">
                  <c:v>2.0166666666666671</c:v>
                </c:pt>
                <c:pt idx="1821">
                  <c:v>0</c:v>
                </c:pt>
                <c:pt idx="1822">
                  <c:v>0</c:v>
                </c:pt>
                <c:pt idx="1823">
                  <c:v>0.180555555555555</c:v>
                </c:pt>
                <c:pt idx="1824">
                  <c:v>1.0625</c:v>
                </c:pt>
                <c:pt idx="1825">
                  <c:v>2.041666666666667</c:v>
                </c:pt>
                <c:pt idx="1826">
                  <c:v>0</c:v>
                </c:pt>
                <c:pt idx="1827">
                  <c:v>0</c:v>
                </c:pt>
                <c:pt idx="1828">
                  <c:v>0.122222222222222</c:v>
                </c:pt>
                <c:pt idx="1829">
                  <c:v>1.0805555555555539</c:v>
                </c:pt>
                <c:pt idx="1830">
                  <c:v>2.101388888888887</c:v>
                </c:pt>
                <c:pt idx="1831">
                  <c:v>0</c:v>
                </c:pt>
                <c:pt idx="1832">
                  <c:v>0</c:v>
                </c:pt>
                <c:pt idx="1833">
                  <c:v>0.17013888888888901</c:v>
                </c:pt>
                <c:pt idx="1834">
                  <c:v>0.98958333333333304</c:v>
                </c:pt>
                <c:pt idx="1835">
                  <c:v>1.977777777777779</c:v>
                </c:pt>
                <c:pt idx="1836">
                  <c:v>0</c:v>
                </c:pt>
                <c:pt idx="1837">
                  <c:v>0</c:v>
                </c:pt>
                <c:pt idx="1838">
                  <c:v>0.15833333333333299</c:v>
                </c:pt>
                <c:pt idx="1839">
                  <c:v>0.99791666666666701</c:v>
                </c:pt>
                <c:pt idx="1840">
                  <c:v>1.995138888888887</c:v>
                </c:pt>
                <c:pt idx="1841">
                  <c:v>0</c:v>
                </c:pt>
                <c:pt idx="1842">
                  <c:v>0</c:v>
                </c:pt>
                <c:pt idx="1843">
                  <c:v>0.121527777777778</c:v>
                </c:pt>
                <c:pt idx="1844">
                  <c:v>0.999305555555554</c:v>
                </c:pt>
                <c:pt idx="1845">
                  <c:v>2.0090277777777801</c:v>
                </c:pt>
                <c:pt idx="1846">
                  <c:v>0</c:v>
                </c:pt>
                <c:pt idx="1847">
                  <c:v>0</c:v>
                </c:pt>
                <c:pt idx="1848">
                  <c:v>0.15277777777777801</c:v>
                </c:pt>
                <c:pt idx="1849">
                  <c:v>0.96875</c:v>
                </c:pt>
                <c:pt idx="1850">
                  <c:v>1.965277777777779</c:v>
                </c:pt>
                <c:pt idx="1851">
                  <c:v>0</c:v>
                </c:pt>
                <c:pt idx="1852">
                  <c:v>0</c:v>
                </c:pt>
                <c:pt idx="1853">
                  <c:v>9.0277777777777901E-2</c:v>
                </c:pt>
                <c:pt idx="1854">
                  <c:v>1.006944444444446</c:v>
                </c:pt>
                <c:pt idx="1855">
                  <c:v>1.991666666666666</c:v>
                </c:pt>
                <c:pt idx="1856">
                  <c:v>0</c:v>
                </c:pt>
                <c:pt idx="1857">
                  <c:v>0</c:v>
                </c:pt>
                <c:pt idx="1858">
                  <c:v>0.140277777777778</c:v>
                </c:pt>
                <c:pt idx="1859">
                  <c:v>1.072916666666667</c:v>
                </c:pt>
                <c:pt idx="1860">
                  <c:v>1.959722222222221</c:v>
                </c:pt>
                <c:pt idx="1861">
                  <c:v>0</c:v>
                </c:pt>
                <c:pt idx="1862">
                  <c:v>0</c:v>
                </c:pt>
                <c:pt idx="1863">
                  <c:v>0.149305555555555</c:v>
                </c:pt>
                <c:pt idx="1864">
                  <c:v>1.131944444444446</c:v>
                </c:pt>
                <c:pt idx="1865">
                  <c:v>2.03125</c:v>
                </c:pt>
                <c:pt idx="1866">
                  <c:v>0</c:v>
                </c:pt>
                <c:pt idx="1867">
                  <c:v>0</c:v>
                </c:pt>
                <c:pt idx="1868">
                  <c:v>0.12708333333333299</c:v>
                </c:pt>
                <c:pt idx="1869">
                  <c:v>0.93333333333333302</c:v>
                </c:pt>
                <c:pt idx="1870">
                  <c:v>1.9645833333333329</c:v>
                </c:pt>
                <c:pt idx="1871">
                  <c:v>0</c:v>
                </c:pt>
                <c:pt idx="1872">
                  <c:v>0</c:v>
                </c:pt>
                <c:pt idx="1873">
                  <c:v>0.139583333333333</c:v>
                </c:pt>
                <c:pt idx="1874">
                  <c:v>1</c:v>
                </c:pt>
                <c:pt idx="1875">
                  <c:v>1.9826388888888871</c:v>
                </c:pt>
                <c:pt idx="1876">
                  <c:v>0</c:v>
                </c:pt>
                <c:pt idx="1877">
                  <c:v>0</c:v>
                </c:pt>
                <c:pt idx="1878">
                  <c:v>0.149305555555555</c:v>
                </c:pt>
                <c:pt idx="1879">
                  <c:v>1.003472222222221</c:v>
                </c:pt>
                <c:pt idx="1880">
                  <c:v>2.003472222222221</c:v>
                </c:pt>
                <c:pt idx="1881">
                  <c:v>0</c:v>
                </c:pt>
                <c:pt idx="1882">
                  <c:v>0</c:v>
                </c:pt>
                <c:pt idx="1883">
                  <c:v>0.15972222222222199</c:v>
                </c:pt>
                <c:pt idx="1884">
                  <c:v>0.97222222222222099</c:v>
                </c:pt>
                <c:pt idx="1885">
                  <c:v>2.0013888888888882</c:v>
                </c:pt>
                <c:pt idx="1886">
                  <c:v>0</c:v>
                </c:pt>
                <c:pt idx="1887">
                  <c:v>0</c:v>
                </c:pt>
                <c:pt idx="1888">
                  <c:v>0.16736111111111099</c:v>
                </c:pt>
                <c:pt idx="1889">
                  <c:v>1.0180555555555539</c:v>
                </c:pt>
                <c:pt idx="1890">
                  <c:v>2.1229166666666668</c:v>
                </c:pt>
                <c:pt idx="1891">
                  <c:v>0</c:v>
                </c:pt>
                <c:pt idx="1892">
                  <c:v>0</c:v>
                </c:pt>
                <c:pt idx="1893">
                  <c:v>0.16944444444444501</c:v>
                </c:pt>
                <c:pt idx="1894">
                  <c:v>0.94583333333333297</c:v>
                </c:pt>
                <c:pt idx="1895">
                  <c:v>1.9624999999999999</c:v>
                </c:pt>
                <c:pt idx="1896">
                  <c:v>0</c:v>
                </c:pt>
                <c:pt idx="1897">
                  <c:v>0</c:v>
                </c:pt>
                <c:pt idx="1898">
                  <c:v>0.17013888888888901</c:v>
                </c:pt>
                <c:pt idx="1899">
                  <c:v>1.0111111111111131</c:v>
                </c:pt>
                <c:pt idx="1900">
                  <c:v>2.0194444444444462</c:v>
                </c:pt>
                <c:pt idx="1901">
                  <c:v>0</c:v>
                </c:pt>
                <c:pt idx="1902">
                  <c:v>0</c:v>
                </c:pt>
                <c:pt idx="1903">
                  <c:v>0.13680555555555499</c:v>
                </c:pt>
                <c:pt idx="1904">
                  <c:v>0.84375</c:v>
                </c:pt>
                <c:pt idx="1905">
                  <c:v>1.845833333333333</c:v>
                </c:pt>
                <c:pt idx="1906">
                  <c:v>0</c:v>
                </c:pt>
                <c:pt idx="1907">
                  <c:v>0</c:v>
                </c:pt>
                <c:pt idx="1908">
                  <c:v>0.180555555555555</c:v>
                </c:pt>
                <c:pt idx="1909">
                  <c:v>0.99305555555555403</c:v>
                </c:pt>
                <c:pt idx="1910">
                  <c:v>1.986111111111112</c:v>
                </c:pt>
                <c:pt idx="1911">
                  <c:v>0</c:v>
                </c:pt>
                <c:pt idx="1912">
                  <c:v>0</c:v>
                </c:pt>
                <c:pt idx="1913">
                  <c:v>0.170833333333333</c:v>
                </c:pt>
                <c:pt idx="1914">
                  <c:v>1.002083333333333</c:v>
                </c:pt>
                <c:pt idx="1915">
                  <c:v>2.0006944444444459</c:v>
                </c:pt>
                <c:pt idx="1916">
                  <c:v>0</c:v>
                </c:pt>
                <c:pt idx="1917">
                  <c:v>2.0833333333333298E-3</c:v>
                </c:pt>
                <c:pt idx="1918">
                  <c:v>4.5138888888888701E-2</c:v>
                </c:pt>
                <c:pt idx="1919">
                  <c:v>8.68055555555554E-2</c:v>
                </c:pt>
                <c:pt idx="1920">
                  <c:v>0.17013888888888901</c:v>
                </c:pt>
                <c:pt idx="1921">
                  <c:v>0.33680555555555503</c:v>
                </c:pt>
                <c:pt idx="1922">
                  <c:v>0.87847222222222099</c:v>
                </c:pt>
                <c:pt idx="1923">
                  <c:v>0</c:v>
                </c:pt>
                <c:pt idx="1924">
                  <c:v>2.0833333333333298E-3</c:v>
                </c:pt>
                <c:pt idx="1925">
                  <c:v>2.43055555555555E-2</c:v>
                </c:pt>
                <c:pt idx="1926">
                  <c:v>8.68055555555554E-2</c:v>
                </c:pt>
                <c:pt idx="1927">
                  <c:v>0.17013888888888901</c:v>
                </c:pt>
                <c:pt idx="1928">
                  <c:v>1.003472222222221</c:v>
                </c:pt>
                <c:pt idx="1929">
                  <c:v>0</c:v>
                </c:pt>
                <c:pt idx="1930">
                  <c:v>5.5555555555555402E-3</c:v>
                </c:pt>
                <c:pt idx="1931">
                  <c:v>2.7777777777777801E-2</c:v>
                </c:pt>
                <c:pt idx="1932">
                  <c:v>9.0277777777777901E-2</c:v>
                </c:pt>
                <c:pt idx="1933">
                  <c:v>0.17361111111111099</c:v>
                </c:pt>
                <c:pt idx="1934">
                  <c:v>1.006944444444446</c:v>
                </c:pt>
                <c:pt idx="1935">
                  <c:v>0</c:v>
                </c:pt>
                <c:pt idx="1936">
                  <c:v>5.5555555555555402E-3</c:v>
                </c:pt>
                <c:pt idx="1937">
                  <c:v>3.8194444444444399E-2</c:v>
                </c:pt>
                <c:pt idx="1938">
                  <c:v>9.0277777777777901E-2</c:v>
                </c:pt>
                <c:pt idx="1939">
                  <c:v>0.17361111111111099</c:v>
                </c:pt>
                <c:pt idx="1940">
                  <c:v>0.99652777777777901</c:v>
                </c:pt>
                <c:pt idx="1941">
                  <c:v>0</c:v>
                </c:pt>
                <c:pt idx="1942">
                  <c:v>5.5555555555555402E-3</c:v>
                </c:pt>
                <c:pt idx="1943">
                  <c:v>2.7777777777777801E-2</c:v>
                </c:pt>
                <c:pt idx="1944">
                  <c:v>9.0277777777777901E-2</c:v>
                </c:pt>
                <c:pt idx="1945">
                  <c:v>0.17361111111111099</c:v>
                </c:pt>
                <c:pt idx="1946">
                  <c:v>0.25694444444444497</c:v>
                </c:pt>
                <c:pt idx="1947">
                  <c:v>1.006944444444446</c:v>
                </c:pt>
                <c:pt idx="1948">
                  <c:v>0</c:v>
                </c:pt>
                <c:pt idx="1949">
                  <c:v>5.5555555555555402E-3</c:v>
                </c:pt>
                <c:pt idx="1950">
                  <c:v>2.7777777777777801E-2</c:v>
                </c:pt>
                <c:pt idx="1951">
                  <c:v>9.0277777777777901E-2</c:v>
                </c:pt>
                <c:pt idx="1952">
                  <c:v>0.17361111111111099</c:v>
                </c:pt>
                <c:pt idx="1953">
                  <c:v>0.34027777777777801</c:v>
                </c:pt>
                <c:pt idx="1954">
                  <c:v>1.006944444444446</c:v>
                </c:pt>
                <c:pt idx="1955">
                  <c:v>0</c:v>
                </c:pt>
                <c:pt idx="1956">
                  <c:v>5.5555555555555402E-3</c:v>
                </c:pt>
                <c:pt idx="1957">
                  <c:v>4.8611111111111202E-2</c:v>
                </c:pt>
                <c:pt idx="1958">
                  <c:v>0.131944444444445</c:v>
                </c:pt>
                <c:pt idx="1959">
                  <c:v>0.25694444444444497</c:v>
                </c:pt>
                <c:pt idx="1960">
                  <c:v>1.923611111111112</c:v>
                </c:pt>
                <c:pt idx="1961">
                  <c:v>0</c:v>
                </c:pt>
                <c:pt idx="1962">
                  <c:v>2.0833333333333298E-3</c:v>
                </c:pt>
                <c:pt idx="1963">
                  <c:v>2.43055555555555E-2</c:v>
                </c:pt>
                <c:pt idx="1964">
                  <c:v>8.68055555555554E-2</c:v>
                </c:pt>
                <c:pt idx="1965">
                  <c:v>0.17013888888888901</c:v>
                </c:pt>
                <c:pt idx="1966">
                  <c:v>1.003472222222221</c:v>
                </c:pt>
                <c:pt idx="1967">
                  <c:v>0</c:v>
                </c:pt>
                <c:pt idx="1968">
                  <c:v>1.38888888888889E-3</c:v>
                </c:pt>
                <c:pt idx="1969">
                  <c:v>8.68055555555554E-2</c:v>
                </c:pt>
                <c:pt idx="1970">
                  <c:v>1.086805555555554</c:v>
                </c:pt>
                <c:pt idx="1971">
                  <c:v>0</c:v>
                </c:pt>
                <c:pt idx="1972">
                  <c:v>0</c:v>
                </c:pt>
                <c:pt idx="1973">
                  <c:v>2.43055555555555E-2</c:v>
                </c:pt>
                <c:pt idx="1974">
                  <c:v>8.68055555555554E-2</c:v>
                </c:pt>
                <c:pt idx="1975">
                  <c:v>0.17013888888888901</c:v>
                </c:pt>
                <c:pt idx="1976">
                  <c:v>0</c:v>
                </c:pt>
                <c:pt idx="1977">
                  <c:v>2.7777777777777801E-3</c:v>
                </c:pt>
                <c:pt idx="1978">
                  <c:v>1.18055555555555E-2</c:v>
                </c:pt>
                <c:pt idx="1979">
                  <c:v>4.0972222222222202E-2</c:v>
                </c:pt>
                <c:pt idx="1980">
                  <c:v>8.2638888888888706E-2</c:v>
                </c:pt>
                <c:pt idx="1981">
                  <c:v>0.17013888888888901</c:v>
                </c:pt>
                <c:pt idx="1982">
                  <c:v>0.249305555555555</c:v>
                </c:pt>
                <c:pt idx="1983">
                  <c:v>1.025694444444446</c:v>
                </c:pt>
                <c:pt idx="1984">
                  <c:v>2.0472222222222212</c:v>
                </c:pt>
                <c:pt idx="1985">
                  <c:v>0</c:v>
                </c:pt>
                <c:pt idx="1986">
                  <c:v>0</c:v>
                </c:pt>
                <c:pt idx="1987">
                  <c:v>1.1111111111111099E-2</c:v>
                </c:pt>
                <c:pt idx="1988">
                  <c:v>0.83611111111111203</c:v>
                </c:pt>
                <c:pt idx="1989">
                  <c:v>0</c:v>
                </c:pt>
                <c:pt idx="1990">
                  <c:v>1.38888888888889E-3</c:v>
                </c:pt>
                <c:pt idx="1991">
                  <c:v>3.4722222222222199E-3</c:v>
                </c:pt>
                <c:pt idx="1992">
                  <c:v>4.5138888888888701E-2</c:v>
                </c:pt>
                <c:pt idx="1993">
                  <c:v>8.68055555555554E-2</c:v>
                </c:pt>
                <c:pt idx="1994">
                  <c:v>0.33680555555555503</c:v>
                </c:pt>
                <c:pt idx="1995">
                  <c:v>1.003472222222221</c:v>
                </c:pt>
                <c:pt idx="1996">
                  <c:v>2.003472222222221</c:v>
                </c:pt>
                <c:pt idx="1997">
                  <c:v>0</c:v>
                </c:pt>
                <c:pt idx="1998">
                  <c:v>5.5555555555555402E-3</c:v>
                </c:pt>
                <c:pt idx="1999">
                  <c:v>2.7777777777777801E-2</c:v>
                </c:pt>
                <c:pt idx="2000">
                  <c:v>0.131944444444445</c:v>
                </c:pt>
                <c:pt idx="2001">
                  <c:v>0.21527777777777801</c:v>
                </c:pt>
                <c:pt idx="2002">
                  <c:v>0.94444444444444597</c:v>
                </c:pt>
                <c:pt idx="2003">
                  <c:v>0</c:v>
                </c:pt>
                <c:pt idx="2004">
                  <c:v>0</c:v>
                </c:pt>
                <c:pt idx="2005">
                  <c:v>1.7361111111111101E-2</c:v>
                </c:pt>
                <c:pt idx="2006">
                  <c:v>0.49513888888888702</c:v>
                </c:pt>
                <c:pt idx="2007">
                  <c:v>1.0006944444444461</c:v>
                </c:pt>
                <c:pt idx="2008">
                  <c:v>0</c:v>
                </c:pt>
                <c:pt idx="2009">
                  <c:v>6.9444444444444599E-4</c:v>
                </c:pt>
                <c:pt idx="2010">
                  <c:v>1.7361111111111101E-2</c:v>
                </c:pt>
                <c:pt idx="2011">
                  <c:v>0.49513888888888702</c:v>
                </c:pt>
                <c:pt idx="2012">
                  <c:v>0.998611111111113</c:v>
                </c:pt>
                <c:pt idx="2013">
                  <c:v>0</c:v>
                </c:pt>
                <c:pt idx="2014">
                  <c:v>3.4722222222222199E-3</c:v>
                </c:pt>
                <c:pt idx="2015">
                  <c:v>1.7361111111111101E-2</c:v>
                </c:pt>
                <c:pt idx="2016">
                  <c:v>0.49513888888888702</c:v>
                </c:pt>
                <c:pt idx="2017">
                  <c:v>0.998611111111113</c:v>
                </c:pt>
                <c:pt idx="2018">
                  <c:v>0</c:v>
                </c:pt>
                <c:pt idx="2019">
                  <c:v>1.4583333333333301E-2</c:v>
                </c:pt>
                <c:pt idx="2020">
                  <c:v>2.70833333333333E-2</c:v>
                </c:pt>
                <c:pt idx="2021">
                  <c:v>0.1</c:v>
                </c:pt>
                <c:pt idx="2022">
                  <c:v>0.25347222222222199</c:v>
                </c:pt>
                <c:pt idx="2023">
                  <c:v>1.0041666666666671</c:v>
                </c:pt>
                <c:pt idx="2024">
                  <c:v>0</c:v>
                </c:pt>
                <c:pt idx="2025">
                  <c:v>6.9444444444444599E-4</c:v>
                </c:pt>
                <c:pt idx="2026">
                  <c:v>1.38888888888889E-2</c:v>
                </c:pt>
                <c:pt idx="2027">
                  <c:v>8.8888888888888698E-2</c:v>
                </c:pt>
                <c:pt idx="2028">
                  <c:v>0.25</c:v>
                </c:pt>
                <c:pt idx="2029">
                  <c:v>1.003472222222221</c:v>
                </c:pt>
                <c:pt idx="2030">
                  <c:v>0</c:v>
                </c:pt>
                <c:pt idx="2031">
                  <c:v>0</c:v>
                </c:pt>
                <c:pt idx="2032">
                  <c:v>0.172916666666667</c:v>
                </c:pt>
                <c:pt idx="2033">
                  <c:v>1.0097222222222211</c:v>
                </c:pt>
                <c:pt idx="2034">
                  <c:v>2.0041666666666669</c:v>
                </c:pt>
                <c:pt idx="2035">
                  <c:v>0</c:v>
                </c:pt>
                <c:pt idx="2036">
                  <c:v>0</c:v>
                </c:pt>
                <c:pt idx="2037">
                  <c:v>0.195833333333333</c:v>
                </c:pt>
                <c:pt idx="2038">
                  <c:v>0.92569444444444604</c:v>
                </c:pt>
                <c:pt idx="2039">
                  <c:v>1.925</c:v>
                </c:pt>
                <c:pt idx="2040">
                  <c:v>0</c:v>
                </c:pt>
                <c:pt idx="2041">
                  <c:v>0</c:v>
                </c:pt>
                <c:pt idx="2042">
                  <c:v>0.18194444444444499</c:v>
                </c:pt>
                <c:pt idx="2043">
                  <c:v>1.0111111111111131</c:v>
                </c:pt>
                <c:pt idx="2044">
                  <c:v>2.2506944444444459</c:v>
                </c:pt>
                <c:pt idx="2045">
                  <c:v>0</c:v>
                </c:pt>
                <c:pt idx="2046">
                  <c:v>6.9444444444444599E-4</c:v>
                </c:pt>
                <c:pt idx="2047">
                  <c:v>1.38888888888889E-2</c:v>
                </c:pt>
                <c:pt idx="2048">
                  <c:v>4.5138888888888701E-2</c:v>
                </c:pt>
                <c:pt idx="2049">
                  <c:v>0.25347222222222199</c:v>
                </c:pt>
                <c:pt idx="2050">
                  <c:v>0.41875000000000001</c:v>
                </c:pt>
                <c:pt idx="2051">
                  <c:v>1.006944444444446</c:v>
                </c:pt>
                <c:pt idx="2052">
                  <c:v>0</c:v>
                </c:pt>
                <c:pt idx="2053">
                  <c:v>0</c:v>
                </c:pt>
                <c:pt idx="2054">
                  <c:v>3.4722222222222199E-3</c:v>
                </c:pt>
                <c:pt idx="2055">
                  <c:v>0.17013888888888901</c:v>
                </c:pt>
                <c:pt idx="2056">
                  <c:v>0</c:v>
                </c:pt>
                <c:pt idx="2057">
                  <c:v>6.9444444444444599E-4</c:v>
                </c:pt>
                <c:pt idx="2058">
                  <c:v>2.6388888888888899E-2</c:v>
                </c:pt>
                <c:pt idx="2059">
                  <c:v>5.0694444444444597E-2</c:v>
                </c:pt>
                <c:pt idx="2060">
                  <c:v>0.170833333333333</c:v>
                </c:pt>
                <c:pt idx="2061">
                  <c:v>0.25902777777777802</c:v>
                </c:pt>
                <c:pt idx="2062">
                  <c:v>1.005555555555554</c:v>
                </c:pt>
                <c:pt idx="2063">
                  <c:v>0</c:v>
                </c:pt>
                <c:pt idx="2064">
                  <c:v>0</c:v>
                </c:pt>
                <c:pt idx="2065">
                  <c:v>0.12847222222222199</c:v>
                </c:pt>
                <c:pt idx="2066">
                  <c:v>0.25347222222222199</c:v>
                </c:pt>
                <c:pt idx="2067">
                  <c:v>1.003472222222221</c:v>
                </c:pt>
                <c:pt idx="2068">
                  <c:v>0</c:v>
                </c:pt>
                <c:pt idx="2069">
                  <c:v>6.9444444444444599E-4</c:v>
                </c:pt>
                <c:pt idx="2070">
                  <c:v>2.29166666666667E-2</c:v>
                </c:pt>
                <c:pt idx="2071">
                  <c:v>4.5138888888888701E-2</c:v>
                </c:pt>
                <c:pt idx="2072">
                  <c:v>0.172222222222222</c:v>
                </c:pt>
                <c:pt idx="2073">
                  <c:v>0.25208333333333299</c:v>
                </c:pt>
                <c:pt idx="2074">
                  <c:v>1.003472222222221</c:v>
                </c:pt>
                <c:pt idx="2075">
                  <c:v>0</c:v>
                </c:pt>
                <c:pt idx="2076">
                  <c:v>3.4722222222222199E-3</c:v>
                </c:pt>
                <c:pt idx="2077">
                  <c:v>2.7777777777777801E-2</c:v>
                </c:pt>
                <c:pt idx="2078">
                  <c:v>4.8611111111111202E-2</c:v>
                </c:pt>
                <c:pt idx="2079">
                  <c:v>0.17361111111111099</c:v>
                </c:pt>
                <c:pt idx="2080">
                  <c:v>0.24652777777777801</c:v>
                </c:pt>
                <c:pt idx="2081">
                  <c:v>1.017361111111112</c:v>
                </c:pt>
                <c:pt idx="2082">
                  <c:v>0</c:v>
                </c:pt>
                <c:pt idx="2083">
                  <c:v>6.2500000000000003E-3</c:v>
                </c:pt>
                <c:pt idx="2084">
                  <c:v>2.9166666666666698E-2</c:v>
                </c:pt>
                <c:pt idx="2085">
                  <c:v>0.05</c:v>
                </c:pt>
                <c:pt idx="2086">
                  <c:v>0.17499999999999999</c:v>
                </c:pt>
                <c:pt idx="2087">
                  <c:v>0.25694444444444497</c:v>
                </c:pt>
                <c:pt idx="2088">
                  <c:v>1.0097222222222211</c:v>
                </c:pt>
                <c:pt idx="2089">
                  <c:v>0</c:v>
                </c:pt>
                <c:pt idx="2090">
                  <c:v>6.9444444444444597E-3</c:v>
                </c:pt>
                <c:pt idx="2091">
                  <c:v>2.9861111111111099E-2</c:v>
                </c:pt>
                <c:pt idx="2092">
                  <c:v>5.0694444444444597E-2</c:v>
                </c:pt>
                <c:pt idx="2093">
                  <c:v>0.178472222222222</c:v>
                </c:pt>
                <c:pt idx="2094">
                  <c:v>0.25833333333333303</c:v>
                </c:pt>
                <c:pt idx="2095">
                  <c:v>1.05</c:v>
                </c:pt>
                <c:pt idx="2096">
                  <c:v>0</c:v>
                </c:pt>
                <c:pt idx="2097">
                  <c:v>6.9444444444444599E-4</c:v>
                </c:pt>
                <c:pt idx="2098">
                  <c:v>4.8611111111111202E-2</c:v>
                </c:pt>
                <c:pt idx="2099">
                  <c:v>0.17361111111111099</c:v>
                </c:pt>
                <c:pt idx="2100">
                  <c:v>0.24652777777777801</c:v>
                </c:pt>
                <c:pt idx="2101">
                  <c:v>1.006944444444446</c:v>
                </c:pt>
                <c:pt idx="2102">
                  <c:v>0</c:v>
                </c:pt>
                <c:pt idx="2103">
                  <c:v>3.4722222222222199E-3</c:v>
                </c:pt>
                <c:pt idx="2104">
                  <c:v>2.70833333333333E-2</c:v>
                </c:pt>
                <c:pt idx="2105">
                  <c:v>4.7916666666666698E-2</c:v>
                </c:pt>
                <c:pt idx="2106">
                  <c:v>0.172916666666667</c:v>
                </c:pt>
                <c:pt idx="2107">
                  <c:v>0.25624999999999998</c:v>
                </c:pt>
                <c:pt idx="2108">
                  <c:v>1.006944444444446</c:v>
                </c:pt>
                <c:pt idx="2109">
                  <c:v>0</c:v>
                </c:pt>
                <c:pt idx="2110">
                  <c:v>2.0833333333333298E-3</c:v>
                </c:pt>
                <c:pt idx="2111">
                  <c:v>3.125E-2</c:v>
                </c:pt>
                <c:pt idx="2112">
                  <c:v>6.94444444444446E-2</c:v>
                </c:pt>
                <c:pt idx="2113">
                  <c:v>0.17361111111111099</c:v>
                </c:pt>
                <c:pt idx="2114">
                  <c:v>0.26319444444444501</c:v>
                </c:pt>
                <c:pt idx="2115">
                  <c:v>1.0083333333333331</c:v>
                </c:pt>
                <c:pt idx="2116">
                  <c:v>0</c:v>
                </c:pt>
                <c:pt idx="2117">
                  <c:v>1.38888888888889E-3</c:v>
                </c:pt>
                <c:pt idx="2118">
                  <c:v>2.70833333333333E-2</c:v>
                </c:pt>
                <c:pt idx="2119">
                  <c:v>4.6527777777777897E-2</c:v>
                </c:pt>
                <c:pt idx="2120">
                  <c:v>0.17013888888888901</c:v>
                </c:pt>
                <c:pt idx="2121">
                  <c:v>0.25486111111111098</c:v>
                </c:pt>
                <c:pt idx="2122">
                  <c:v>1.003472222222221</c:v>
                </c:pt>
                <c:pt idx="2123">
                  <c:v>0</c:v>
                </c:pt>
                <c:pt idx="2124">
                  <c:v>3.4722222222222199E-3</c:v>
                </c:pt>
                <c:pt idx="2125">
                  <c:v>2.7777777777777801E-2</c:v>
                </c:pt>
                <c:pt idx="2126">
                  <c:v>5.1388888888888699E-2</c:v>
                </c:pt>
                <c:pt idx="2127">
                  <c:v>0.17708333333333301</c:v>
                </c:pt>
                <c:pt idx="2128">
                  <c:v>0.23958333333333301</c:v>
                </c:pt>
                <c:pt idx="2129">
                  <c:v>1.006944444444446</c:v>
                </c:pt>
                <c:pt idx="2130">
                  <c:v>0</c:v>
                </c:pt>
                <c:pt idx="2131">
                  <c:v>1.38888888888889E-3</c:v>
                </c:pt>
                <c:pt idx="2132">
                  <c:v>2.43055555555555E-2</c:v>
                </c:pt>
                <c:pt idx="2133">
                  <c:v>4.5138888888888701E-2</c:v>
                </c:pt>
                <c:pt idx="2134">
                  <c:v>0.18263888888888899</c:v>
                </c:pt>
                <c:pt idx="2135">
                  <c:v>0.25347222222222199</c:v>
                </c:pt>
                <c:pt idx="2136">
                  <c:v>1.005555555555554</c:v>
                </c:pt>
                <c:pt idx="2137">
                  <c:v>0</c:v>
                </c:pt>
                <c:pt idx="2138">
                  <c:v>1.38888888888889E-3</c:v>
                </c:pt>
                <c:pt idx="2139">
                  <c:v>2.7777777777777801E-2</c:v>
                </c:pt>
                <c:pt idx="2140">
                  <c:v>4.8611111111111202E-2</c:v>
                </c:pt>
                <c:pt idx="2141">
                  <c:v>0.172916666666667</c:v>
                </c:pt>
                <c:pt idx="2142">
                  <c:v>0.25694444444444497</c:v>
                </c:pt>
                <c:pt idx="2143">
                  <c:v>1.006944444444446</c:v>
                </c:pt>
                <c:pt idx="2144">
                  <c:v>0</c:v>
                </c:pt>
                <c:pt idx="2145">
                  <c:v>6.9444444444444597E-3</c:v>
                </c:pt>
                <c:pt idx="2146">
                  <c:v>3.125E-2</c:v>
                </c:pt>
                <c:pt idx="2147">
                  <c:v>5.2083333333333301E-2</c:v>
                </c:pt>
                <c:pt idx="2148">
                  <c:v>0.17361111111111099</c:v>
                </c:pt>
                <c:pt idx="2149">
                  <c:v>0.25694444444444497</c:v>
                </c:pt>
                <c:pt idx="2150">
                  <c:v>1.006944444444446</c:v>
                </c:pt>
                <c:pt idx="2151">
                  <c:v>0</c:v>
                </c:pt>
                <c:pt idx="2152">
                  <c:v>2.0833333333333298E-3</c:v>
                </c:pt>
                <c:pt idx="2153">
                  <c:v>2.43055555555555E-2</c:v>
                </c:pt>
                <c:pt idx="2154">
                  <c:v>4.5138888888888701E-2</c:v>
                </c:pt>
                <c:pt idx="2155">
                  <c:v>0.17013888888888901</c:v>
                </c:pt>
                <c:pt idx="2156">
                  <c:v>0.25347222222222199</c:v>
                </c:pt>
                <c:pt idx="2157">
                  <c:v>1.003472222222221</c:v>
                </c:pt>
                <c:pt idx="2158">
                  <c:v>0</c:v>
                </c:pt>
                <c:pt idx="2159">
                  <c:v>3.4722222222222199E-3</c:v>
                </c:pt>
                <c:pt idx="2160">
                  <c:v>3.125E-2</c:v>
                </c:pt>
                <c:pt idx="2161">
                  <c:v>5.2083333333333301E-2</c:v>
                </c:pt>
                <c:pt idx="2162">
                  <c:v>0.17708333333333301</c:v>
                </c:pt>
                <c:pt idx="2163">
                  <c:v>0.22916666666666699</c:v>
                </c:pt>
                <c:pt idx="2164">
                  <c:v>1.0277777777777799</c:v>
                </c:pt>
                <c:pt idx="2165">
                  <c:v>0</c:v>
                </c:pt>
                <c:pt idx="2166">
                  <c:v>1.38888888888889E-3</c:v>
                </c:pt>
                <c:pt idx="2167">
                  <c:v>0.29166666666666702</c:v>
                </c:pt>
                <c:pt idx="2168">
                  <c:v>1.0625</c:v>
                </c:pt>
                <c:pt idx="2169">
                  <c:v>0</c:v>
                </c:pt>
                <c:pt idx="2170">
                  <c:v>5.5555555555555402E-3</c:v>
                </c:pt>
                <c:pt idx="2171">
                  <c:v>2.7777777777777801E-2</c:v>
                </c:pt>
                <c:pt idx="2172">
                  <c:v>0.19097222222222199</c:v>
                </c:pt>
                <c:pt idx="2173">
                  <c:v>1.024305555555554</c:v>
                </c:pt>
                <c:pt idx="2174">
                  <c:v>2.440972222222221</c:v>
                </c:pt>
                <c:pt idx="2175">
                  <c:v>0</c:v>
                </c:pt>
                <c:pt idx="2176">
                  <c:v>2.0833333333333298E-3</c:v>
                </c:pt>
                <c:pt idx="2177">
                  <c:v>2.43055555555555E-2</c:v>
                </c:pt>
                <c:pt idx="2178">
                  <c:v>0.17013888888888901</c:v>
                </c:pt>
                <c:pt idx="2179">
                  <c:v>1.017361111111112</c:v>
                </c:pt>
                <c:pt idx="2180">
                  <c:v>0</c:v>
                </c:pt>
                <c:pt idx="2181">
                  <c:v>3.4722222222222199E-3</c:v>
                </c:pt>
                <c:pt idx="2182">
                  <c:v>4.8611111111111202E-2</c:v>
                </c:pt>
                <c:pt idx="2183">
                  <c:v>1.8402777777777799</c:v>
                </c:pt>
                <c:pt idx="2184">
                  <c:v>0</c:v>
                </c:pt>
                <c:pt idx="2185">
                  <c:v>2.0833333333333298E-3</c:v>
                </c:pt>
                <c:pt idx="2186">
                  <c:v>2.43055555555555E-2</c:v>
                </c:pt>
                <c:pt idx="2187">
                  <c:v>0.17013888888888901</c:v>
                </c:pt>
                <c:pt idx="2188">
                  <c:v>0.92708333333333304</c:v>
                </c:pt>
                <c:pt idx="2189">
                  <c:v>0</c:v>
                </c:pt>
                <c:pt idx="2190">
                  <c:v>5.5555555555555402E-3</c:v>
                </c:pt>
                <c:pt idx="2191">
                  <c:v>2.7777777777777801E-2</c:v>
                </c:pt>
                <c:pt idx="2192">
                  <c:v>0.17361111111111099</c:v>
                </c:pt>
                <c:pt idx="2193">
                  <c:v>0.95138888888888695</c:v>
                </c:pt>
                <c:pt idx="2194">
                  <c:v>0</c:v>
                </c:pt>
                <c:pt idx="2195">
                  <c:v>5.5555555555555402E-3</c:v>
                </c:pt>
                <c:pt idx="2196">
                  <c:v>2.7777777777777801E-2</c:v>
                </c:pt>
                <c:pt idx="2197">
                  <c:v>0.21527777777777801</c:v>
                </c:pt>
                <c:pt idx="2198">
                  <c:v>1.114583333333333</c:v>
                </c:pt>
                <c:pt idx="2199">
                  <c:v>0</c:v>
                </c:pt>
                <c:pt idx="2200">
                  <c:v>5.5555555555555402E-3</c:v>
                </c:pt>
                <c:pt idx="2201">
                  <c:v>2.7777777777777801E-2</c:v>
                </c:pt>
                <c:pt idx="2202">
                  <c:v>9.0277777777777901E-2</c:v>
                </c:pt>
                <c:pt idx="2203">
                  <c:v>0.17361111111111099</c:v>
                </c:pt>
                <c:pt idx="2204">
                  <c:v>1.006944444444446</c:v>
                </c:pt>
                <c:pt idx="2205">
                  <c:v>0</c:v>
                </c:pt>
                <c:pt idx="2206">
                  <c:v>4.1666666666666701E-3</c:v>
                </c:pt>
                <c:pt idx="2207">
                  <c:v>4.8611111111111202E-2</c:v>
                </c:pt>
                <c:pt idx="2208">
                  <c:v>0.131944444444445</c:v>
                </c:pt>
                <c:pt idx="2209">
                  <c:v>0.25694444444444497</c:v>
                </c:pt>
                <c:pt idx="2210">
                  <c:v>2.006944444444446</c:v>
                </c:pt>
                <c:pt idx="2211">
                  <c:v>0</c:v>
                </c:pt>
                <c:pt idx="2212">
                  <c:v>1.38888888888889E-3</c:v>
                </c:pt>
                <c:pt idx="2213">
                  <c:v>9.7222222222222099E-2</c:v>
                </c:pt>
                <c:pt idx="2214">
                  <c:v>1.215277777777779</c:v>
                </c:pt>
                <c:pt idx="2215">
                  <c:v>0</c:v>
                </c:pt>
                <c:pt idx="2216">
                  <c:v>0</c:v>
                </c:pt>
                <c:pt idx="2217">
                  <c:v>8.9583333333333307E-2</c:v>
                </c:pt>
                <c:pt idx="2218">
                  <c:v>1.2090277777777789</c:v>
                </c:pt>
                <c:pt idx="2219">
                  <c:v>0</c:v>
                </c:pt>
                <c:pt idx="2220">
                  <c:v>0</c:v>
                </c:pt>
                <c:pt idx="2221">
                  <c:v>1.38888888888889E-2</c:v>
                </c:pt>
                <c:pt idx="2222">
                  <c:v>4.5138888888888701E-2</c:v>
                </c:pt>
                <c:pt idx="2223">
                  <c:v>0.17013888888888901</c:v>
                </c:pt>
                <c:pt idx="2224">
                  <c:v>1.003472222222221</c:v>
                </c:pt>
                <c:pt idx="2225">
                  <c:v>0</c:v>
                </c:pt>
                <c:pt idx="2226">
                  <c:v>0</c:v>
                </c:pt>
                <c:pt idx="2227">
                  <c:v>2.43055555555555E-2</c:v>
                </c:pt>
                <c:pt idx="2228">
                  <c:v>4.5138888888888701E-2</c:v>
                </c:pt>
                <c:pt idx="2229">
                  <c:v>0.12847222222222199</c:v>
                </c:pt>
                <c:pt idx="2230">
                  <c:v>0.25347222222222199</c:v>
                </c:pt>
                <c:pt idx="2231">
                  <c:v>1.003472222222221</c:v>
                </c:pt>
                <c:pt idx="2232">
                  <c:v>0</c:v>
                </c:pt>
                <c:pt idx="2233">
                  <c:v>0</c:v>
                </c:pt>
                <c:pt idx="2234">
                  <c:v>0.46319444444444602</c:v>
                </c:pt>
                <c:pt idx="2235">
                  <c:v>1.0708333333333331</c:v>
                </c:pt>
                <c:pt idx="2236">
                  <c:v>0</c:v>
                </c:pt>
                <c:pt idx="2237">
                  <c:v>0</c:v>
                </c:pt>
                <c:pt idx="2238">
                  <c:v>2.194444444444446</c:v>
                </c:pt>
                <c:pt idx="2239">
                  <c:v>0</c:v>
                </c:pt>
                <c:pt idx="2240">
                  <c:v>0</c:v>
                </c:pt>
                <c:pt idx="2241">
                  <c:v>9.0277777777777901E-2</c:v>
                </c:pt>
                <c:pt idx="2242">
                  <c:v>2.194444444444446</c:v>
                </c:pt>
                <c:pt idx="2243">
                  <c:v>0</c:v>
                </c:pt>
                <c:pt idx="2244">
                  <c:v>0</c:v>
                </c:pt>
                <c:pt idx="2245">
                  <c:v>9.0277777777777901E-2</c:v>
                </c:pt>
                <c:pt idx="2246">
                  <c:v>0</c:v>
                </c:pt>
                <c:pt idx="2247">
                  <c:v>6.9444444444444597E-3</c:v>
                </c:pt>
                <c:pt idx="2248">
                  <c:v>2.0833333333333301E-2</c:v>
                </c:pt>
                <c:pt idx="2249">
                  <c:v>5.2083333333333301E-2</c:v>
                </c:pt>
                <c:pt idx="2250">
                  <c:v>0.17708333333333301</c:v>
                </c:pt>
                <c:pt idx="2251">
                  <c:v>0.26041666666666702</c:v>
                </c:pt>
                <c:pt idx="2252">
                  <c:v>1.010416666666667</c:v>
                </c:pt>
                <c:pt idx="2253">
                  <c:v>0</c:v>
                </c:pt>
                <c:pt idx="2254">
                  <c:v>2.0833333333333301E-2</c:v>
                </c:pt>
                <c:pt idx="2255">
                  <c:v>4.1666666666666699E-2</c:v>
                </c:pt>
                <c:pt idx="2256">
                  <c:v>7.2916666666666699E-2</c:v>
                </c:pt>
                <c:pt idx="2257">
                  <c:v>0.114583333333333</c:v>
                </c:pt>
                <c:pt idx="2258">
                  <c:v>0.19791666666666699</c:v>
                </c:pt>
                <c:pt idx="2259">
                  <c:v>0.28125</c:v>
                </c:pt>
                <c:pt idx="2260">
                  <c:v>1.03125</c:v>
                </c:pt>
                <c:pt idx="2261">
                  <c:v>2.03125</c:v>
                </c:pt>
                <c:pt idx="2262">
                  <c:v>0</c:v>
                </c:pt>
                <c:pt idx="2263">
                  <c:v>3.125E-2</c:v>
                </c:pt>
                <c:pt idx="2264">
                  <c:v>6.25E-2</c:v>
                </c:pt>
                <c:pt idx="2265">
                  <c:v>8.3333333333333301E-2</c:v>
                </c:pt>
                <c:pt idx="2266">
                  <c:v>0.125</c:v>
                </c:pt>
                <c:pt idx="2267">
                  <c:v>0.20833333333333301</c:v>
                </c:pt>
                <c:pt idx="2268">
                  <c:v>0.29166666666666702</c:v>
                </c:pt>
                <c:pt idx="2269">
                  <c:v>0.375</c:v>
                </c:pt>
                <c:pt idx="2270">
                  <c:v>1.041666666666667</c:v>
                </c:pt>
                <c:pt idx="2271">
                  <c:v>0</c:v>
                </c:pt>
                <c:pt idx="2272">
                  <c:v>6.9444444444444597E-3</c:v>
                </c:pt>
                <c:pt idx="2273">
                  <c:v>2.0833333333333301E-2</c:v>
                </c:pt>
                <c:pt idx="2274">
                  <c:v>5.2083333333333301E-2</c:v>
                </c:pt>
                <c:pt idx="2275">
                  <c:v>0.17708333333333301</c:v>
                </c:pt>
                <c:pt idx="2276">
                  <c:v>0.26041666666666702</c:v>
                </c:pt>
                <c:pt idx="2277">
                  <c:v>1.15625</c:v>
                </c:pt>
                <c:pt idx="2278">
                  <c:v>0</c:v>
                </c:pt>
                <c:pt idx="2279">
                  <c:v>0</c:v>
                </c:pt>
                <c:pt idx="2280">
                  <c:v>2.43055555555555E-2</c:v>
                </c:pt>
                <c:pt idx="2281">
                  <c:v>0.17013888888888901</c:v>
                </c:pt>
                <c:pt idx="2282">
                  <c:v>3.003472222222221</c:v>
                </c:pt>
                <c:pt idx="2283">
                  <c:v>0</c:v>
                </c:pt>
                <c:pt idx="2284">
                  <c:v>1.38888888888889E-3</c:v>
                </c:pt>
                <c:pt idx="2285">
                  <c:v>0.17013888888888901</c:v>
                </c:pt>
                <c:pt idx="2286">
                  <c:v>0.99305555555555403</c:v>
                </c:pt>
                <c:pt idx="2287">
                  <c:v>0</c:v>
                </c:pt>
                <c:pt idx="2288">
                  <c:v>1.38888888888889E-3</c:v>
                </c:pt>
                <c:pt idx="2289">
                  <c:v>0.163194444444445</c:v>
                </c:pt>
                <c:pt idx="2290">
                  <c:v>1.006944444444446</c:v>
                </c:pt>
                <c:pt idx="2291">
                  <c:v>0</c:v>
                </c:pt>
                <c:pt idx="2292">
                  <c:v>0</c:v>
                </c:pt>
                <c:pt idx="2293">
                  <c:v>6.9444444444444597E-3</c:v>
                </c:pt>
                <c:pt idx="2294">
                  <c:v>4.8611111111111202E-2</c:v>
                </c:pt>
                <c:pt idx="2295">
                  <c:v>9.0277777777777901E-2</c:v>
                </c:pt>
                <c:pt idx="2296">
                  <c:v>0.17361111111111099</c:v>
                </c:pt>
                <c:pt idx="2297">
                  <c:v>0.25694444444444497</c:v>
                </c:pt>
                <c:pt idx="2298">
                  <c:v>0.34027777777777801</c:v>
                </c:pt>
                <c:pt idx="2299">
                  <c:v>1.006944444444446</c:v>
                </c:pt>
                <c:pt idx="2300">
                  <c:v>2.006944444444446</c:v>
                </c:pt>
                <c:pt idx="2301">
                  <c:v>0</c:v>
                </c:pt>
                <c:pt idx="2302">
                  <c:v>0</c:v>
                </c:pt>
                <c:pt idx="2303">
                  <c:v>1.38888888888889E-2</c:v>
                </c:pt>
                <c:pt idx="2304">
                  <c:v>4.5138888888888701E-2</c:v>
                </c:pt>
                <c:pt idx="2305">
                  <c:v>0.17013888888888901</c:v>
                </c:pt>
                <c:pt idx="2306">
                  <c:v>0.25347222222222199</c:v>
                </c:pt>
                <c:pt idx="2307">
                  <c:v>1.003472222222221</c:v>
                </c:pt>
                <c:pt idx="2308">
                  <c:v>0</c:v>
                </c:pt>
                <c:pt idx="2309">
                  <c:v>0</c:v>
                </c:pt>
                <c:pt idx="2310">
                  <c:v>2.43055555555555E-2</c:v>
                </c:pt>
                <c:pt idx="2311">
                  <c:v>8.68055555555554E-2</c:v>
                </c:pt>
                <c:pt idx="2312">
                  <c:v>0.17013888888888901</c:v>
                </c:pt>
                <c:pt idx="2313">
                  <c:v>1.003472222222221</c:v>
                </c:pt>
                <c:pt idx="2314">
                  <c:v>0</c:v>
                </c:pt>
                <c:pt idx="2315">
                  <c:v>0</c:v>
                </c:pt>
                <c:pt idx="2316">
                  <c:v>0.98611111111111205</c:v>
                </c:pt>
                <c:pt idx="2317">
                  <c:v>0</c:v>
                </c:pt>
                <c:pt idx="2318">
                  <c:v>0</c:v>
                </c:pt>
                <c:pt idx="2319">
                  <c:v>9.0277777777777901E-2</c:v>
                </c:pt>
                <c:pt idx="2320">
                  <c:v>0</c:v>
                </c:pt>
                <c:pt idx="2321">
                  <c:v>0</c:v>
                </c:pt>
                <c:pt idx="2322">
                  <c:v>3.048611111111112</c:v>
                </c:pt>
                <c:pt idx="2323">
                  <c:v>0</c:v>
                </c:pt>
                <c:pt idx="2324">
                  <c:v>0</c:v>
                </c:pt>
                <c:pt idx="2325">
                  <c:v>3.048611111111112</c:v>
                </c:pt>
                <c:pt idx="2326">
                  <c:v>0</c:v>
                </c:pt>
                <c:pt idx="2327">
                  <c:v>0</c:v>
                </c:pt>
                <c:pt idx="2328">
                  <c:v>9.0277777777777901E-2</c:v>
                </c:pt>
                <c:pt idx="2329">
                  <c:v>0</c:v>
                </c:pt>
                <c:pt idx="2330">
                  <c:v>0</c:v>
                </c:pt>
                <c:pt idx="2331">
                  <c:v>9.7222222222222099E-2</c:v>
                </c:pt>
                <c:pt idx="2332">
                  <c:v>1.013888888888888</c:v>
                </c:pt>
                <c:pt idx="2333">
                  <c:v>0</c:v>
                </c:pt>
                <c:pt idx="2334">
                  <c:v>0</c:v>
                </c:pt>
                <c:pt idx="2335">
                  <c:v>1.38888888888889E-2</c:v>
                </c:pt>
                <c:pt idx="2336">
                  <c:v>4.5138888888888701E-2</c:v>
                </c:pt>
                <c:pt idx="2337">
                  <c:v>0.17013888888888901</c:v>
                </c:pt>
                <c:pt idx="2338">
                  <c:v>0</c:v>
                </c:pt>
                <c:pt idx="2339">
                  <c:v>0</c:v>
                </c:pt>
                <c:pt idx="2340">
                  <c:v>1.38888888888889E-2</c:v>
                </c:pt>
                <c:pt idx="2341">
                  <c:v>4.5138888888888701E-2</c:v>
                </c:pt>
                <c:pt idx="2342">
                  <c:v>0.17013888888888901</c:v>
                </c:pt>
                <c:pt idx="2343">
                  <c:v>1.086805555555554</c:v>
                </c:pt>
                <c:pt idx="2344">
                  <c:v>0</c:v>
                </c:pt>
                <c:pt idx="2345">
                  <c:v>0</c:v>
                </c:pt>
                <c:pt idx="2346">
                  <c:v>1.38888888888889E-2</c:v>
                </c:pt>
                <c:pt idx="2347">
                  <c:v>4.5138888888888701E-2</c:v>
                </c:pt>
                <c:pt idx="2348">
                  <c:v>0.17013888888888901</c:v>
                </c:pt>
                <c:pt idx="2349">
                  <c:v>0</c:v>
                </c:pt>
                <c:pt idx="2350">
                  <c:v>0</c:v>
                </c:pt>
                <c:pt idx="2351">
                  <c:v>1.38888888888889E-2</c:v>
                </c:pt>
                <c:pt idx="2352">
                  <c:v>4.5138888888888701E-2</c:v>
                </c:pt>
                <c:pt idx="2353">
                  <c:v>0.17013888888888901</c:v>
                </c:pt>
                <c:pt idx="2354">
                  <c:v>0.25347222222222199</c:v>
                </c:pt>
                <c:pt idx="2355">
                  <c:v>1.149305555555554</c:v>
                </c:pt>
                <c:pt idx="2356">
                  <c:v>0</c:v>
                </c:pt>
                <c:pt idx="2357">
                  <c:v>0</c:v>
                </c:pt>
                <c:pt idx="2358">
                  <c:v>1.38888888888889E-2</c:v>
                </c:pt>
                <c:pt idx="2359">
                  <c:v>4.5138888888888701E-2</c:v>
                </c:pt>
                <c:pt idx="2360">
                  <c:v>0.17013888888888901</c:v>
                </c:pt>
                <c:pt idx="2361">
                  <c:v>1.003472222222221</c:v>
                </c:pt>
                <c:pt idx="2362">
                  <c:v>0</c:v>
                </c:pt>
                <c:pt idx="2363">
                  <c:v>0</c:v>
                </c:pt>
                <c:pt idx="2364">
                  <c:v>0.20486111111111099</c:v>
                </c:pt>
                <c:pt idx="2365">
                  <c:v>1.0152777777777799</c:v>
                </c:pt>
                <c:pt idx="2366">
                  <c:v>0</c:v>
                </c:pt>
                <c:pt idx="2367">
                  <c:v>0</c:v>
                </c:pt>
                <c:pt idx="2368">
                  <c:v>0.13125000000000001</c:v>
                </c:pt>
                <c:pt idx="2369">
                  <c:v>1.006944444444446</c:v>
                </c:pt>
                <c:pt idx="2370">
                  <c:v>0</c:v>
                </c:pt>
                <c:pt idx="2371">
                  <c:v>0</c:v>
                </c:pt>
                <c:pt idx="2372">
                  <c:v>0.125</c:v>
                </c:pt>
                <c:pt idx="2373">
                  <c:v>1.0111111111111131</c:v>
                </c:pt>
                <c:pt idx="2374">
                  <c:v>0</c:v>
                </c:pt>
                <c:pt idx="2375">
                  <c:v>0</c:v>
                </c:pt>
                <c:pt idx="2376">
                  <c:v>0.15972222222222199</c:v>
                </c:pt>
                <c:pt idx="2377">
                  <c:v>0.98333333333333295</c:v>
                </c:pt>
                <c:pt idx="2378">
                  <c:v>0</c:v>
                </c:pt>
                <c:pt idx="2379">
                  <c:v>0</c:v>
                </c:pt>
                <c:pt idx="2380">
                  <c:v>1.38888888888889E-2</c:v>
                </c:pt>
                <c:pt idx="2381">
                  <c:v>4.5138888888888701E-2</c:v>
                </c:pt>
                <c:pt idx="2382">
                  <c:v>0.17013888888888901</c:v>
                </c:pt>
                <c:pt idx="2383">
                  <c:v>1.003472222222221</c:v>
                </c:pt>
                <c:pt idx="2384">
                  <c:v>0</c:v>
                </c:pt>
                <c:pt idx="2385">
                  <c:v>0</c:v>
                </c:pt>
                <c:pt idx="2386">
                  <c:v>4.5138888888888701E-2</c:v>
                </c:pt>
                <c:pt idx="2387">
                  <c:v>0.17013888888888901</c:v>
                </c:pt>
                <c:pt idx="2388">
                  <c:v>0.25347222222222199</c:v>
                </c:pt>
                <c:pt idx="2389">
                  <c:v>0</c:v>
                </c:pt>
                <c:pt idx="2390">
                  <c:v>0</c:v>
                </c:pt>
                <c:pt idx="2391">
                  <c:v>4.5138888888888701E-2</c:v>
                </c:pt>
                <c:pt idx="2392">
                  <c:v>0.17013888888888901</c:v>
                </c:pt>
                <c:pt idx="2393">
                  <c:v>0.25347222222222199</c:v>
                </c:pt>
                <c:pt idx="2394">
                  <c:v>1.5451388888888871</c:v>
                </c:pt>
                <c:pt idx="2395">
                  <c:v>0</c:v>
                </c:pt>
                <c:pt idx="2396">
                  <c:v>0</c:v>
                </c:pt>
                <c:pt idx="2397">
                  <c:v>1.38888888888889E-2</c:v>
                </c:pt>
                <c:pt idx="2398">
                  <c:v>4.5138888888888701E-2</c:v>
                </c:pt>
                <c:pt idx="2399">
                  <c:v>0.17013888888888901</c:v>
                </c:pt>
                <c:pt idx="2400">
                  <c:v>1.149305555555554</c:v>
                </c:pt>
                <c:pt idx="2401">
                  <c:v>0</c:v>
                </c:pt>
                <c:pt idx="2402">
                  <c:v>0</c:v>
                </c:pt>
                <c:pt idx="2403">
                  <c:v>1.38888888888889E-2</c:v>
                </c:pt>
                <c:pt idx="2404">
                  <c:v>4.5138888888888701E-2</c:v>
                </c:pt>
                <c:pt idx="2405">
                  <c:v>0.17013888888888901</c:v>
                </c:pt>
                <c:pt idx="2406">
                  <c:v>0.25347222222222199</c:v>
                </c:pt>
                <c:pt idx="2407">
                  <c:v>0</c:v>
                </c:pt>
                <c:pt idx="2408">
                  <c:v>0</c:v>
                </c:pt>
                <c:pt idx="2409">
                  <c:v>1.38888888888889E-2</c:v>
                </c:pt>
                <c:pt idx="2410">
                  <c:v>4.5138888888888701E-2</c:v>
                </c:pt>
                <c:pt idx="2411">
                  <c:v>0.17013888888888901</c:v>
                </c:pt>
                <c:pt idx="2412">
                  <c:v>0</c:v>
                </c:pt>
                <c:pt idx="2413">
                  <c:v>2.0833333333333298E-3</c:v>
                </c:pt>
                <c:pt idx="2414">
                  <c:v>2.43055555555555E-2</c:v>
                </c:pt>
                <c:pt idx="2415">
                  <c:v>0.16666666666666699</c:v>
                </c:pt>
                <c:pt idx="2416">
                  <c:v>1.003472222222221</c:v>
                </c:pt>
                <c:pt idx="2417">
                  <c:v>2.034722222222221</c:v>
                </c:pt>
                <c:pt idx="2418">
                  <c:v>0</c:v>
                </c:pt>
                <c:pt idx="2419">
                  <c:v>6.9444444444444597E-3</c:v>
                </c:pt>
                <c:pt idx="2420">
                  <c:v>2.70833333333333E-2</c:v>
                </c:pt>
                <c:pt idx="2421">
                  <c:v>0.26388888888888901</c:v>
                </c:pt>
                <c:pt idx="2422">
                  <c:v>1.013888888888888</c:v>
                </c:pt>
                <c:pt idx="2423">
                  <c:v>2.013888888888888</c:v>
                </c:pt>
                <c:pt idx="2424">
                  <c:v>0</c:v>
                </c:pt>
                <c:pt idx="2425">
                  <c:v>0</c:v>
                </c:pt>
                <c:pt idx="2426">
                  <c:v>1.38888888888889E-2</c:v>
                </c:pt>
                <c:pt idx="2427">
                  <c:v>4.5138888888888701E-2</c:v>
                </c:pt>
                <c:pt idx="2428">
                  <c:v>0.17013888888888901</c:v>
                </c:pt>
                <c:pt idx="2429">
                  <c:v>0.25347222222222199</c:v>
                </c:pt>
                <c:pt idx="2430">
                  <c:v>1.003472222222221</c:v>
                </c:pt>
                <c:pt idx="2431">
                  <c:v>0</c:v>
                </c:pt>
                <c:pt idx="2432">
                  <c:v>0</c:v>
                </c:pt>
                <c:pt idx="2433">
                  <c:v>1.38888888888889E-2</c:v>
                </c:pt>
                <c:pt idx="2434">
                  <c:v>4.5138888888888701E-2</c:v>
                </c:pt>
                <c:pt idx="2435">
                  <c:v>0.17013888888888901</c:v>
                </c:pt>
                <c:pt idx="2436">
                  <c:v>0.25347222222222199</c:v>
                </c:pt>
                <c:pt idx="2437">
                  <c:v>0</c:v>
                </c:pt>
                <c:pt idx="2438">
                  <c:v>5.5555555555555402E-3</c:v>
                </c:pt>
                <c:pt idx="2439">
                  <c:v>2.7777777777777801E-2</c:v>
                </c:pt>
                <c:pt idx="2440">
                  <c:v>0.20486111111111099</c:v>
                </c:pt>
                <c:pt idx="2441">
                  <c:v>0.99652777777777901</c:v>
                </c:pt>
                <c:pt idx="2442">
                  <c:v>2.0277777777777799</c:v>
                </c:pt>
                <c:pt idx="2443">
                  <c:v>0</c:v>
                </c:pt>
                <c:pt idx="2444">
                  <c:v>0</c:v>
                </c:pt>
                <c:pt idx="2445">
                  <c:v>1.0416666666666701E-2</c:v>
                </c:pt>
                <c:pt idx="2446">
                  <c:v>0.97916666666666696</c:v>
                </c:pt>
                <c:pt idx="2447">
                  <c:v>0</c:v>
                </c:pt>
                <c:pt idx="2448">
                  <c:v>0</c:v>
                </c:pt>
                <c:pt idx="2449">
                  <c:v>0.16736111111111099</c:v>
                </c:pt>
                <c:pt idx="2450">
                  <c:v>1.0229166666666669</c:v>
                </c:pt>
                <c:pt idx="2451">
                  <c:v>0</c:v>
                </c:pt>
                <c:pt idx="2452">
                  <c:v>0</c:v>
                </c:pt>
                <c:pt idx="2453">
                  <c:v>0.20138888888888901</c:v>
                </c:pt>
                <c:pt idx="2454">
                  <c:v>1.0131944444444461</c:v>
                </c:pt>
                <c:pt idx="2455">
                  <c:v>0</c:v>
                </c:pt>
                <c:pt idx="2456">
                  <c:v>0</c:v>
                </c:pt>
                <c:pt idx="2457">
                  <c:v>0.13055555555555501</c:v>
                </c:pt>
                <c:pt idx="2458">
                  <c:v>1.006944444444446</c:v>
                </c:pt>
                <c:pt idx="2459">
                  <c:v>0</c:v>
                </c:pt>
                <c:pt idx="2460">
                  <c:v>0</c:v>
                </c:pt>
                <c:pt idx="2461">
                  <c:v>1.0416666666666701E-2</c:v>
                </c:pt>
                <c:pt idx="2462">
                  <c:v>3.5</c:v>
                </c:pt>
                <c:pt idx="2463">
                  <c:v>0</c:v>
                </c:pt>
                <c:pt idx="2464">
                  <c:v>0</c:v>
                </c:pt>
                <c:pt idx="2465">
                  <c:v>1.38888888888889E-2</c:v>
                </c:pt>
                <c:pt idx="2466">
                  <c:v>4.5138888888888701E-2</c:v>
                </c:pt>
                <c:pt idx="2467">
                  <c:v>0.17013888888888901</c:v>
                </c:pt>
                <c:pt idx="2468">
                  <c:v>0.23263888888888901</c:v>
                </c:pt>
                <c:pt idx="2469">
                  <c:v>0</c:v>
                </c:pt>
                <c:pt idx="2470">
                  <c:v>0</c:v>
                </c:pt>
                <c:pt idx="2471">
                  <c:v>1.38888888888889E-2</c:v>
                </c:pt>
                <c:pt idx="2472">
                  <c:v>4.5138888888888701E-2</c:v>
                </c:pt>
                <c:pt idx="2473">
                  <c:v>0.17013888888888901</c:v>
                </c:pt>
                <c:pt idx="2474">
                  <c:v>0</c:v>
                </c:pt>
                <c:pt idx="2475">
                  <c:v>1.38888888888889E-3</c:v>
                </c:pt>
                <c:pt idx="2476">
                  <c:v>0.20486111111111099</c:v>
                </c:pt>
                <c:pt idx="2477">
                  <c:v>1.135416666666667</c:v>
                </c:pt>
                <c:pt idx="2478">
                  <c:v>0</c:v>
                </c:pt>
                <c:pt idx="2479">
                  <c:v>1.18055555555555E-2</c:v>
                </c:pt>
                <c:pt idx="2480">
                  <c:v>0.20138888888888901</c:v>
                </c:pt>
                <c:pt idx="2481">
                  <c:v>0.99305555555555403</c:v>
                </c:pt>
                <c:pt idx="2482">
                  <c:v>0</c:v>
                </c:pt>
                <c:pt idx="2483">
                  <c:v>0</c:v>
                </c:pt>
                <c:pt idx="2484">
                  <c:v>0.13541666666666699</c:v>
                </c:pt>
                <c:pt idx="2485">
                  <c:v>1.46875</c:v>
                </c:pt>
                <c:pt idx="2486">
                  <c:v>0</c:v>
                </c:pt>
                <c:pt idx="2487">
                  <c:v>0</c:v>
                </c:pt>
                <c:pt idx="2488">
                  <c:v>0.131944444444445</c:v>
                </c:pt>
                <c:pt idx="2489">
                  <c:v>2.0902777777777799</c:v>
                </c:pt>
                <c:pt idx="2490">
                  <c:v>0</c:v>
                </c:pt>
                <c:pt idx="2491">
                  <c:v>0</c:v>
                </c:pt>
                <c:pt idx="2492">
                  <c:v>2.010416666666667</c:v>
                </c:pt>
                <c:pt idx="2493">
                  <c:v>0</c:v>
                </c:pt>
                <c:pt idx="2494">
                  <c:v>0</c:v>
                </c:pt>
                <c:pt idx="2495">
                  <c:v>0.78125</c:v>
                </c:pt>
                <c:pt idx="2496">
                  <c:v>0</c:v>
                </c:pt>
                <c:pt idx="2497">
                  <c:v>0</c:v>
                </c:pt>
                <c:pt idx="2498">
                  <c:v>9.375E-2</c:v>
                </c:pt>
                <c:pt idx="2499">
                  <c:v>3.010416666666667</c:v>
                </c:pt>
                <c:pt idx="2500">
                  <c:v>0</c:v>
                </c:pt>
                <c:pt idx="2501">
                  <c:v>0</c:v>
                </c:pt>
                <c:pt idx="2502">
                  <c:v>0.11111111111111099</c:v>
                </c:pt>
                <c:pt idx="2503">
                  <c:v>0</c:v>
                </c:pt>
                <c:pt idx="2504">
                  <c:v>3.4722222222222199E-3</c:v>
                </c:pt>
                <c:pt idx="2505">
                  <c:v>0.11111111111111099</c:v>
                </c:pt>
                <c:pt idx="2506">
                  <c:v>0</c:v>
                </c:pt>
                <c:pt idx="2507">
                  <c:v>0</c:v>
                </c:pt>
                <c:pt idx="2508">
                  <c:v>2.29166666666667E-2</c:v>
                </c:pt>
                <c:pt idx="2509">
                  <c:v>0.16875000000000001</c:v>
                </c:pt>
                <c:pt idx="2510">
                  <c:v>1.002083333333333</c:v>
                </c:pt>
                <c:pt idx="2511">
                  <c:v>2.0020833333333332</c:v>
                </c:pt>
                <c:pt idx="2512">
                  <c:v>0</c:v>
                </c:pt>
                <c:pt idx="2513">
                  <c:v>0</c:v>
                </c:pt>
                <c:pt idx="2514">
                  <c:v>2.0833333333333301E-2</c:v>
                </c:pt>
                <c:pt idx="2515">
                  <c:v>0.5</c:v>
                </c:pt>
                <c:pt idx="2516">
                  <c:v>0</c:v>
                </c:pt>
                <c:pt idx="2517">
                  <c:v>0</c:v>
                </c:pt>
                <c:pt idx="2518">
                  <c:v>2.0833333333333301E-2</c:v>
                </c:pt>
                <c:pt idx="2519">
                  <c:v>3.125E-2</c:v>
                </c:pt>
                <c:pt idx="2520">
                  <c:v>1.020833333333333</c:v>
                </c:pt>
                <c:pt idx="2521">
                  <c:v>2</c:v>
                </c:pt>
                <c:pt idx="2522">
                  <c:v>0</c:v>
                </c:pt>
                <c:pt idx="2523">
                  <c:v>0</c:v>
                </c:pt>
                <c:pt idx="2524">
                  <c:v>9.0277777777777901E-2</c:v>
                </c:pt>
                <c:pt idx="2525">
                  <c:v>1.006944444444446</c:v>
                </c:pt>
                <c:pt idx="2526">
                  <c:v>0</c:v>
                </c:pt>
                <c:pt idx="2527">
                  <c:v>0</c:v>
                </c:pt>
                <c:pt idx="2528">
                  <c:v>3.006944444444446</c:v>
                </c:pt>
                <c:pt idx="2529">
                  <c:v>0</c:v>
                </c:pt>
                <c:pt idx="2530">
                  <c:v>0</c:v>
                </c:pt>
                <c:pt idx="2531">
                  <c:v>9.0277777777777901E-2</c:v>
                </c:pt>
                <c:pt idx="2532">
                  <c:v>0</c:v>
                </c:pt>
                <c:pt idx="2533">
                  <c:v>0</c:v>
                </c:pt>
                <c:pt idx="2534">
                  <c:v>9.375E-2</c:v>
                </c:pt>
                <c:pt idx="2535">
                  <c:v>2.010416666666667</c:v>
                </c:pt>
                <c:pt idx="2536">
                  <c:v>0</c:v>
                </c:pt>
                <c:pt idx="2537">
                  <c:v>0</c:v>
                </c:pt>
                <c:pt idx="2538">
                  <c:v>9.375E-2</c:v>
                </c:pt>
                <c:pt idx="2539">
                  <c:v>2.010416666666667</c:v>
                </c:pt>
                <c:pt idx="2540">
                  <c:v>0</c:v>
                </c:pt>
                <c:pt idx="2541">
                  <c:v>6.9444444444444597E-3</c:v>
                </c:pt>
                <c:pt idx="2542">
                  <c:v>2.0833333333333301E-2</c:v>
                </c:pt>
                <c:pt idx="2543">
                  <c:v>0.17361111111111099</c:v>
                </c:pt>
                <c:pt idx="2544">
                  <c:v>1.006944444444446</c:v>
                </c:pt>
                <c:pt idx="2545">
                  <c:v>0</c:v>
                </c:pt>
                <c:pt idx="2546">
                  <c:v>0</c:v>
                </c:pt>
                <c:pt idx="2547">
                  <c:v>2.7777777777777801E-2</c:v>
                </c:pt>
                <c:pt idx="2548">
                  <c:v>5.55555555555554E-2</c:v>
                </c:pt>
                <c:pt idx="2549">
                  <c:v>9.7222222222222099E-2</c:v>
                </c:pt>
                <c:pt idx="2550">
                  <c:v>0.180555555555555</c:v>
                </c:pt>
                <c:pt idx="2551">
                  <c:v>0.30555555555555503</c:v>
                </c:pt>
                <c:pt idx="2552">
                  <c:v>1.013888888888888</c:v>
                </c:pt>
                <c:pt idx="2553">
                  <c:v>2.013888888888888</c:v>
                </c:pt>
                <c:pt idx="2554">
                  <c:v>0</c:v>
                </c:pt>
                <c:pt idx="2555">
                  <c:v>5.5555555555555402E-3</c:v>
                </c:pt>
                <c:pt idx="2556">
                  <c:v>2.7777777777777801E-2</c:v>
                </c:pt>
                <c:pt idx="2557">
                  <c:v>0.17361111111111099</c:v>
                </c:pt>
                <c:pt idx="2558">
                  <c:v>0.91666666666666696</c:v>
                </c:pt>
                <c:pt idx="2559">
                  <c:v>0</c:v>
                </c:pt>
                <c:pt idx="2560">
                  <c:v>1.31944444444445E-2</c:v>
                </c:pt>
                <c:pt idx="2561">
                  <c:v>4.0972222222222202E-2</c:v>
                </c:pt>
                <c:pt idx="2562">
                  <c:v>0.16250000000000001</c:v>
                </c:pt>
                <c:pt idx="2563">
                  <c:v>0.28749999999999998</c:v>
                </c:pt>
                <c:pt idx="2564">
                  <c:v>1.0236111111111119</c:v>
                </c:pt>
                <c:pt idx="2565">
                  <c:v>2.0236111111111121</c:v>
                </c:pt>
                <c:pt idx="2566">
                  <c:v>0</c:v>
                </c:pt>
                <c:pt idx="2567">
                  <c:v>0</c:v>
                </c:pt>
                <c:pt idx="2568">
                  <c:v>1.38888888888889E-2</c:v>
                </c:pt>
                <c:pt idx="2569">
                  <c:v>4.5138888888888701E-2</c:v>
                </c:pt>
                <c:pt idx="2570">
                  <c:v>0.17013888888888901</c:v>
                </c:pt>
                <c:pt idx="2571">
                  <c:v>0.25347222222222199</c:v>
                </c:pt>
                <c:pt idx="2572">
                  <c:v>1.003472222222221</c:v>
                </c:pt>
                <c:pt idx="2573">
                  <c:v>0</c:v>
                </c:pt>
                <c:pt idx="2574">
                  <c:v>0</c:v>
                </c:pt>
                <c:pt idx="2575">
                  <c:v>1.38888888888889E-2</c:v>
                </c:pt>
                <c:pt idx="2576">
                  <c:v>4.5138888888888701E-2</c:v>
                </c:pt>
                <c:pt idx="2577">
                  <c:v>0.17013888888888901</c:v>
                </c:pt>
                <c:pt idx="2578">
                  <c:v>0.25347222222222199</c:v>
                </c:pt>
                <c:pt idx="2579">
                  <c:v>0</c:v>
                </c:pt>
                <c:pt idx="2580">
                  <c:v>6.9444444444444599E-4</c:v>
                </c:pt>
                <c:pt idx="2581">
                  <c:v>1.2500000000000001E-2</c:v>
                </c:pt>
                <c:pt idx="2582">
                  <c:v>0.16875000000000001</c:v>
                </c:pt>
                <c:pt idx="2583">
                  <c:v>0</c:v>
                </c:pt>
                <c:pt idx="2584">
                  <c:v>5.5555555555555402E-3</c:v>
                </c:pt>
                <c:pt idx="2585">
                  <c:v>2.7777777777777801E-2</c:v>
                </c:pt>
                <c:pt idx="2586">
                  <c:v>0.17361111111111099</c:v>
                </c:pt>
                <c:pt idx="2587">
                  <c:v>0.91666666666666696</c:v>
                </c:pt>
                <c:pt idx="2588">
                  <c:v>0</c:v>
                </c:pt>
                <c:pt idx="2589">
                  <c:v>3.4722222222222199E-3</c:v>
                </c:pt>
                <c:pt idx="2590">
                  <c:v>2.5000000000000001E-2</c:v>
                </c:pt>
                <c:pt idx="2591">
                  <c:v>7.9166666666666705E-2</c:v>
                </c:pt>
                <c:pt idx="2592">
                  <c:v>0.24444444444444499</c:v>
                </c:pt>
                <c:pt idx="2593">
                  <c:v>0</c:v>
                </c:pt>
                <c:pt idx="2594">
                  <c:v>6.9444444444444599E-4</c:v>
                </c:pt>
                <c:pt idx="2595">
                  <c:v>4.4444444444444599E-2</c:v>
                </c:pt>
                <c:pt idx="2596">
                  <c:v>0.16944444444444501</c:v>
                </c:pt>
                <c:pt idx="2597">
                  <c:v>0.33611111111111103</c:v>
                </c:pt>
                <c:pt idx="2598">
                  <c:v>1.00277777777778</c:v>
                </c:pt>
                <c:pt idx="2599">
                  <c:v>2.00277777777778</c:v>
                </c:pt>
                <c:pt idx="2600">
                  <c:v>0</c:v>
                </c:pt>
                <c:pt idx="2601">
                  <c:v>0</c:v>
                </c:pt>
                <c:pt idx="2602">
                  <c:v>4.3749999999999997E-2</c:v>
                </c:pt>
                <c:pt idx="2603">
                  <c:v>0.16875000000000001</c:v>
                </c:pt>
                <c:pt idx="2604">
                  <c:v>0.33541666666666697</c:v>
                </c:pt>
                <c:pt idx="2605">
                  <c:v>1.002083333333333</c:v>
                </c:pt>
                <c:pt idx="2606">
                  <c:v>2.0020833333333332</c:v>
                </c:pt>
                <c:pt idx="2607">
                  <c:v>0</c:v>
                </c:pt>
                <c:pt idx="2608">
                  <c:v>0</c:v>
                </c:pt>
                <c:pt idx="2609">
                  <c:v>4.3749999999999997E-2</c:v>
                </c:pt>
                <c:pt idx="2610">
                  <c:v>0</c:v>
                </c:pt>
                <c:pt idx="2611">
                  <c:v>0</c:v>
                </c:pt>
                <c:pt idx="2612">
                  <c:v>4.3749999999999997E-2</c:v>
                </c:pt>
                <c:pt idx="2613">
                  <c:v>0</c:v>
                </c:pt>
                <c:pt idx="2614">
                  <c:v>6.9444444444444599E-4</c:v>
                </c:pt>
                <c:pt idx="2615">
                  <c:v>2.36111111111111E-2</c:v>
                </c:pt>
                <c:pt idx="2616">
                  <c:v>4.4444444444444599E-2</c:v>
                </c:pt>
                <c:pt idx="2617">
                  <c:v>0.25277777777777799</c:v>
                </c:pt>
                <c:pt idx="2618">
                  <c:v>1.00277777777778</c:v>
                </c:pt>
                <c:pt idx="2619">
                  <c:v>2.00277777777778</c:v>
                </c:pt>
                <c:pt idx="2620">
                  <c:v>0</c:v>
                </c:pt>
                <c:pt idx="2621">
                  <c:v>6.9444444444444599E-4</c:v>
                </c:pt>
                <c:pt idx="2622">
                  <c:v>4.4444444444444599E-2</c:v>
                </c:pt>
                <c:pt idx="2623">
                  <c:v>0.33611111111111103</c:v>
                </c:pt>
                <c:pt idx="2624">
                  <c:v>1.00277777777778</c:v>
                </c:pt>
                <c:pt idx="2625">
                  <c:v>2.00277777777778</c:v>
                </c:pt>
                <c:pt idx="2626">
                  <c:v>0</c:v>
                </c:pt>
                <c:pt idx="2627">
                  <c:v>0</c:v>
                </c:pt>
                <c:pt idx="2628">
                  <c:v>0.874305555555554</c:v>
                </c:pt>
                <c:pt idx="2629">
                  <c:v>1.658333333333333</c:v>
                </c:pt>
                <c:pt idx="2630">
                  <c:v>1.690972222222221</c:v>
                </c:pt>
                <c:pt idx="2631">
                  <c:v>0</c:v>
                </c:pt>
                <c:pt idx="2632">
                  <c:v>0</c:v>
                </c:pt>
                <c:pt idx="2633">
                  <c:v>0.125</c:v>
                </c:pt>
                <c:pt idx="2634">
                  <c:v>0.25</c:v>
                </c:pt>
                <c:pt idx="2635">
                  <c:v>1</c:v>
                </c:pt>
                <c:pt idx="2636">
                  <c:v>0</c:v>
                </c:pt>
                <c:pt idx="2637">
                  <c:v>0</c:v>
                </c:pt>
                <c:pt idx="2638">
                  <c:v>0.54722222222222106</c:v>
                </c:pt>
                <c:pt idx="2639">
                  <c:v>0.84930555555555398</c:v>
                </c:pt>
                <c:pt idx="2640">
                  <c:v>0</c:v>
                </c:pt>
                <c:pt idx="2641">
                  <c:v>0</c:v>
                </c:pt>
                <c:pt idx="2642">
                  <c:v>2.9166666666666698E-2</c:v>
                </c:pt>
                <c:pt idx="2643">
                  <c:v>0.720138888888887</c:v>
                </c:pt>
                <c:pt idx="2644">
                  <c:v>0.98263888888888695</c:v>
                </c:pt>
                <c:pt idx="2645">
                  <c:v>0</c:v>
                </c:pt>
                <c:pt idx="2646">
                  <c:v>0</c:v>
                </c:pt>
                <c:pt idx="2647">
                  <c:v>2.29166666666667E-2</c:v>
                </c:pt>
                <c:pt idx="2648">
                  <c:v>0.37708333333333299</c:v>
                </c:pt>
                <c:pt idx="2649">
                  <c:v>1.002083333333333</c:v>
                </c:pt>
                <c:pt idx="2650">
                  <c:v>2.0020833333333332</c:v>
                </c:pt>
                <c:pt idx="2651">
                  <c:v>3.0020833333333332</c:v>
                </c:pt>
                <c:pt idx="2652">
                  <c:v>4.0020833333333332</c:v>
                </c:pt>
                <c:pt idx="2653">
                  <c:v>0</c:v>
                </c:pt>
                <c:pt idx="2654">
                  <c:v>0</c:v>
                </c:pt>
                <c:pt idx="2655">
                  <c:v>2.7777777777777801E-2</c:v>
                </c:pt>
                <c:pt idx="2656">
                  <c:v>0.131944444444445</c:v>
                </c:pt>
                <c:pt idx="2657">
                  <c:v>0.25694444444444497</c:v>
                </c:pt>
                <c:pt idx="2658">
                  <c:v>1.006944444444446</c:v>
                </c:pt>
                <c:pt idx="2659">
                  <c:v>0</c:v>
                </c:pt>
                <c:pt idx="2660">
                  <c:v>0</c:v>
                </c:pt>
                <c:pt idx="2661">
                  <c:v>2.7777777777777801E-2</c:v>
                </c:pt>
                <c:pt idx="2662">
                  <c:v>0.131944444444445</c:v>
                </c:pt>
                <c:pt idx="2663">
                  <c:v>0.25694444444444497</c:v>
                </c:pt>
                <c:pt idx="2664">
                  <c:v>1.006944444444446</c:v>
                </c:pt>
                <c:pt idx="2665">
                  <c:v>0</c:v>
                </c:pt>
                <c:pt idx="2666">
                  <c:v>1.38888888888889E-3</c:v>
                </c:pt>
                <c:pt idx="2667">
                  <c:v>2.36111111111111E-2</c:v>
                </c:pt>
                <c:pt idx="2668">
                  <c:v>0.26041666666666702</c:v>
                </c:pt>
                <c:pt idx="2669">
                  <c:v>0.99652777777777901</c:v>
                </c:pt>
                <c:pt idx="2670">
                  <c:v>2.0041666666666669</c:v>
                </c:pt>
                <c:pt idx="2671">
                  <c:v>3.004166666666666</c:v>
                </c:pt>
                <c:pt idx="2672">
                  <c:v>0</c:v>
                </c:pt>
                <c:pt idx="2673">
                  <c:v>6.9444444444444597E-3</c:v>
                </c:pt>
                <c:pt idx="2674">
                  <c:v>2.0833333333333301E-2</c:v>
                </c:pt>
                <c:pt idx="2675">
                  <c:v>0.17361111111111099</c:v>
                </c:pt>
                <c:pt idx="2676">
                  <c:v>1.006944444444446</c:v>
                </c:pt>
                <c:pt idx="2677">
                  <c:v>0</c:v>
                </c:pt>
                <c:pt idx="2678">
                  <c:v>6.9444444444444597E-3</c:v>
                </c:pt>
                <c:pt idx="2679">
                  <c:v>2.0833333333333301E-2</c:v>
                </c:pt>
                <c:pt idx="2680">
                  <c:v>0.17361111111111099</c:v>
                </c:pt>
                <c:pt idx="2681">
                  <c:v>1.006944444444446</c:v>
                </c:pt>
                <c:pt idx="2682">
                  <c:v>0</c:v>
                </c:pt>
                <c:pt idx="2683">
                  <c:v>6.9444444444444597E-3</c:v>
                </c:pt>
                <c:pt idx="2684">
                  <c:v>0.17361111111111099</c:v>
                </c:pt>
                <c:pt idx="2685">
                  <c:v>1.006944444444446</c:v>
                </c:pt>
                <c:pt idx="2686">
                  <c:v>0</c:v>
                </c:pt>
                <c:pt idx="2687">
                  <c:v>6.9444444444444597E-3</c:v>
                </c:pt>
                <c:pt idx="2688">
                  <c:v>0.17361111111111099</c:v>
                </c:pt>
                <c:pt idx="2689">
                  <c:v>1.006944444444446</c:v>
                </c:pt>
                <c:pt idx="2690">
                  <c:v>0</c:v>
                </c:pt>
                <c:pt idx="2691">
                  <c:v>0</c:v>
                </c:pt>
                <c:pt idx="2692">
                  <c:v>2.0833333333333301E-2</c:v>
                </c:pt>
                <c:pt idx="2693">
                  <c:v>0.97430555555555398</c:v>
                </c:pt>
                <c:pt idx="2694">
                  <c:v>0</c:v>
                </c:pt>
                <c:pt idx="2695">
                  <c:v>2.0833333333333298E-3</c:v>
                </c:pt>
                <c:pt idx="2696">
                  <c:v>2.43055555555555E-2</c:v>
                </c:pt>
                <c:pt idx="2697">
                  <c:v>0.17013888888888901</c:v>
                </c:pt>
                <c:pt idx="2698">
                  <c:v>1.03125</c:v>
                </c:pt>
                <c:pt idx="2699">
                  <c:v>0</c:v>
                </c:pt>
                <c:pt idx="2700">
                  <c:v>2.0833333333333298E-3</c:v>
                </c:pt>
                <c:pt idx="2701">
                  <c:v>2.43055555555555E-2</c:v>
                </c:pt>
                <c:pt idx="2702">
                  <c:v>0.23263888888888901</c:v>
                </c:pt>
                <c:pt idx="2703">
                  <c:v>1.024305555555554</c:v>
                </c:pt>
                <c:pt idx="2704">
                  <c:v>0</c:v>
                </c:pt>
                <c:pt idx="2705">
                  <c:v>6.9444444444444597E-3</c:v>
                </c:pt>
                <c:pt idx="2706">
                  <c:v>2.0833333333333301E-2</c:v>
                </c:pt>
                <c:pt idx="2707">
                  <c:v>0.17361111111111099</c:v>
                </c:pt>
                <c:pt idx="2708">
                  <c:v>1.006944444444446</c:v>
                </c:pt>
                <c:pt idx="2709">
                  <c:v>0</c:v>
                </c:pt>
                <c:pt idx="2710">
                  <c:v>6.9444444444444597E-3</c:v>
                </c:pt>
                <c:pt idx="2711">
                  <c:v>2.0833333333333301E-2</c:v>
                </c:pt>
                <c:pt idx="2712">
                  <c:v>0.17361111111111099</c:v>
                </c:pt>
                <c:pt idx="2713">
                  <c:v>0</c:v>
                </c:pt>
                <c:pt idx="2714">
                  <c:v>6.9444444444444597E-3</c:v>
                </c:pt>
                <c:pt idx="2715">
                  <c:v>2.0833333333333301E-2</c:v>
                </c:pt>
                <c:pt idx="2716">
                  <c:v>0.17361111111111099</c:v>
                </c:pt>
                <c:pt idx="2717">
                  <c:v>1.006944444444446</c:v>
                </c:pt>
                <c:pt idx="2718">
                  <c:v>0</c:v>
                </c:pt>
                <c:pt idx="2719">
                  <c:v>6.9444444444444597E-3</c:v>
                </c:pt>
                <c:pt idx="2720">
                  <c:v>2.43055555555555E-2</c:v>
                </c:pt>
                <c:pt idx="2721">
                  <c:v>0.17361111111111099</c:v>
                </c:pt>
                <c:pt idx="2722">
                  <c:v>1.013888888888888</c:v>
                </c:pt>
                <c:pt idx="2723">
                  <c:v>0</c:v>
                </c:pt>
                <c:pt idx="2724">
                  <c:v>6.9444444444444597E-3</c:v>
                </c:pt>
                <c:pt idx="2725">
                  <c:v>2.70833333333333E-2</c:v>
                </c:pt>
                <c:pt idx="2726">
                  <c:v>0.18333333333333299</c:v>
                </c:pt>
                <c:pt idx="2727">
                  <c:v>1.0166666666666671</c:v>
                </c:pt>
                <c:pt idx="2728">
                  <c:v>0</c:v>
                </c:pt>
                <c:pt idx="2729">
                  <c:v>0</c:v>
                </c:pt>
                <c:pt idx="2730">
                  <c:v>1.0416666666666701E-2</c:v>
                </c:pt>
                <c:pt idx="2731">
                  <c:v>3.208333333333333</c:v>
                </c:pt>
                <c:pt idx="2732">
                  <c:v>0</c:v>
                </c:pt>
                <c:pt idx="2733">
                  <c:v>0</c:v>
                </c:pt>
                <c:pt idx="2734">
                  <c:v>6.9444444444444597E-3</c:v>
                </c:pt>
                <c:pt idx="2735">
                  <c:v>2.7777777777777801E-2</c:v>
                </c:pt>
                <c:pt idx="2736">
                  <c:v>4.8611111111111202E-2</c:v>
                </c:pt>
                <c:pt idx="2737">
                  <c:v>9.0277777777777901E-2</c:v>
                </c:pt>
                <c:pt idx="2738">
                  <c:v>0.17361111111111099</c:v>
                </c:pt>
                <c:pt idx="2739">
                  <c:v>0.25694444444444497</c:v>
                </c:pt>
                <c:pt idx="2740">
                  <c:v>1.006944444444446</c:v>
                </c:pt>
                <c:pt idx="2741">
                  <c:v>0</c:v>
                </c:pt>
                <c:pt idx="2742">
                  <c:v>0</c:v>
                </c:pt>
                <c:pt idx="2743">
                  <c:v>1.7361111111111101E-2</c:v>
                </c:pt>
                <c:pt idx="2744">
                  <c:v>0.25347222222222199</c:v>
                </c:pt>
                <c:pt idx="2745">
                  <c:v>1.003472222222221</c:v>
                </c:pt>
                <c:pt idx="2746">
                  <c:v>2.003472222222221</c:v>
                </c:pt>
                <c:pt idx="2747">
                  <c:v>0</c:v>
                </c:pt>
                <c:pt idx="2748">
                  <c:v>3.4722222222222203E-2</c:v>
                </c:pt>
                <c:pt idx="2749">
                  <c:v>6.25E-2</c:v>
                </c:pt>
                <c:pt idx="2750">
                  <c:v>0.16666666666666699</c:v>
                </c:pt>
                <c:pt idx="2751">
                  <c:v>0.29166666666666702</c:v>
                </c:pt>
                <c:pt idx="2752">
                  <c:v>1.041666666666667</c:v>
                </c:pt>
                <c:pt idx="2753">
                  <c:v>2.041666666666667</c:v>
                </c:pt>
                <c:pt idx="2754">
                  <c:v>0</c:v>
                </c:pt>
                <c:pt idx="2755">
                  <c:v>1.38888888888889E-3</c:v>
                </c:pt>
                <c:pt idx="2756">
                  <c:v>0.29166666666666702</c:v>
                </c:pt>
                <c:pt idx="2757">
                  <c:v>1.2951388888888871</c:v>
                </c:pt>
                <c:pt idx="2758">
                  <c:v>1.552083333333333</c:v>
                </c:pt>
                <c:pt idx="2759">
                  <c:v>0</c:v>
                </c:pt>
                <c:pt idx="2760">
                  <c:v>1.38888888888889E-3</c:v>
                </c:pt>
                <c:pt idx="2761">
                  <c:v>0.29166666666666702</c:v>
                </c:pt>
                <c:pt idx="2762">
                  <c:v>1.2951388888888871</c:v>
                </c:pt>
                <c:pt idx="2763">
                  <c:v>0</c:v>
                </c:pt>
                <c:pt idx="2764">
                  <c:v>0</c:v>
                </c:pt>
                <c:pt idx="2765">
                  <c:v>0.969444444444446</c:v>
                </c:pt>
                <c:pt idx="2766">
                  <c:v>0</c:v>
                </c:pt>
                <c:pt idx="2767">
                  <c:v>0</c:v>
                </c:pt>
                <c:pt idx="2768">
                  <c:v>2.7777777777777801E-2</c:v>
                </c:pt>
                <c:pt idx="2769">
                  <c:v>0.25</c:v>
                </c:pt>
                <c:pt idx="2770">
                  <c:v>1</c:v>
                </c:pt>
                <c:pt idx="2771">
                  <c:v>0</c:v>
                </c:pt>
                <c:pt idx="2772">
                  <c:v>0</c:v>
                </c:pt>
                <c:pt idx="2773">
                  <c:v>9.0277777777777901E-2</c:v>
                </c:pt>
                <c:pt idx="2774">
                  <c:v>1.006944444444446</c:v>
                </c:pt>
                <c:pt idx="2775">
                  <c:v>0</c:v>
                </c:pt>
                <c:pt idx="2776">
                  <c:v>0</c:v>
                </c:pt>
                <c:pt idx="2777">
                  <c:v>9.0277777777777901E-2</c:v>
                </c:pt>
                <c:pt idx="2778">
                  <c:v>1.7777777777777799</c:v>
                </c:pt>
                <c:pt idx="2779">
                  <c:v>0</c:v>
                </c:pt>
                <c:pt idx="2780">
                  <c:v>0</c:v>
                </c:pt>
                <c:pt idx="2781">
                  <c:v>9.0277777777777901E-2</c:v>
                </c:pt>
                <c:pt idx="2782">
                  <c:v>2.444444444444446</c:v>
                </c:pt>
                <c:pt idx="2783">
                  <c:v>0</c:v>
                </c:pt>
                <c:pt idx="2784">
                  <c:v>0</c:v>
                </c:pt>
                <c:pt idx="2785">
                  <c:v>9.0277777777777901E-2</c:v>
                </c:pt>
                <c:pt idx="2786">
                  <c:v>1.006944444444446</c:v>
                </c:pt>
                <c:pt idx="2787">
                  <c:v>0</c:v>
                </c:pt>
                <c:pt idx="2788">
                  <c:v>0</c:v>
                </c:pt>
                <c:pt idx="2789">
                  <c:v>3.4722222222222203E-2</c:v>
                </c:pt>
                <c:pt idx="2790">
                  <c:v>0.20833333333333301</c:v>
                </c:pt>
                <c:pt idx="2791">
                  <c:v>1.0736111111111131</c:v>
                </c:pt>
                <c:pt idx="2792">
                  <c:v>0</c:v>
                </c:pt>
                <c:pt idx="2793">
                  <c:v>0</c:v>
                </c:pt>
                <c:pt idx="2794">
                  <c:v>1.38888888888889E-2</c:v>
                </c:pt>
                <c:pt idx="2795">
                  <c:v>4.5138888888888701E-2</c:v>
                </c:pt>
                <c:pt idx="2796">
                  <c:v>0.17013888888888901</c:v>
                </c:pt>
                <c:pt idx="2797">
                  <c:v>0.25347222222222199</c:v>
                </c:pt>
                <c:pt idx="2798">
                  <c:v>1.003472222222221</c:v>
                </c:pt>
                <c:pt idx="2799">
                  <c:v>0</c:v>
                </c:pt>
                <c:pt idx="2800">
                  <c:v>0</c:v>
                </c:pt>
                <c:pt idx="2801">
                  <c:v>1.38888888888889E-2</c:v>
                </c:pt>
                <c:pt idx="2802">
                  <c:v>4.5138888888888701E-2</c:v>
                </c:pt>
                <c:pt idx="2803">
                  <c:v>0.17013888888888901</c:v>
                </c:pt>
                <c:pt idx="2804">
                  <c:v>0.25347222222222199</c:v>
                </c:pt>
                <c:pt idx="2805">
                  <c:v>1.003472222222221</c:v>
                </c:pt>
                <c:pt idx="2806">
                  <c:v>0</c:v>
                </c:pt>
                <c:pt idx="2807">
                  <c:v>0</c:v>
                </c:pt>
                <c:pt idx="2808">
                  <c:v>0.1875</c:v>
                </c:pt>
                <c:pt idx="2809">
                  <c:v>1.020833333333333</c:v>
                </c:pt>
                <c:pt idx="2810">
                  <c:v>2.020833333333333</c:v>
                </c:pt>
                <c:pt idx="2811">
                  <c:v>0</c:v>
                </c:pt>
                <c:pt idx="2812">
                  <c:v>0</c:v>
                </c:pt>
                <c:pt idx="2813">
                  <c:v>0.17777777777777801</c:v>
                </c:pt>
                <c:pt idx="2814">
                  <c:v>1.0131944444444461</c:v>
                </c:pt>
                <c:pt idx="2815">
                  <c:v>2.0131944444444461</c:v>
                </c:pt>
                <c:pt idx="2816">
                  <c:v>0</c:v>
                </c:pt>
                <c:pt idx="2817">
                  <c:v>0</c:v>
                </c:pt>
                <c:pt idx="2818">
                  <c:v>0.18402777777777801</c:v>
                </c:pt>
                <c:pt idx="2819">
                  <c:v>1.003472222222221</c:v>
                </c:pt>
                <c:pt idx="2820">
                  <c:v>2.003472222222221</c:v>
                </c:pt>
                <c:pt idx="2821">
                  <c:v>0</c:v>
                </c:pt>
                <c:pt idx="2822">
                  <c:v>0</c:v>
                </c:pt>
                <c:pt idx="2823">
                  <c:v>1.38888888888889E-2</c:v>
                </c:pt>
                <c:pt idx="2824">
                  <c:v>0.12847222222222199</c:v>
                </c:pt>
                <c:pt idx="2825">
                  <c:v>0.211805555555555</c:v>
                </c:pt>
                <c:pt idx="2826">
                  <c:v>1.0451388888888871</c:v>
                </c:pt>
                <c:pt idx="2827">
                  <c:v>0</c:v>
                </c:pt>
                <c:pt idx="2828">
                  <c:v>0</c:v>
                </c:pt>
                <c:pt idx="2829">
                  <c:v>1.38888888888889E-2</c:v>
                </c:pt>
                <c:pt idx="2830">
                  <c:v>4.5138888888888701E-2</c:v>
                </c:pt>
                <c:pt idx="2831">
                  <c:v>0.17013888888888901</c:v>
                </c:pt>
                <c:pt idx="2832">
                  <c:v>0.25347222222222199</c:v>
                </c:pt>
                <c:pt idx="2833">
                  <c:v>1.1701388888888871</c:v>
                </c:pt>
                <c:pt idx="2834">
                  <c:v>0</c:v>
                </c:pt>
                <c:pt idx="2835">
                  <c:v>0</c:v>
                </c:pt>
                <c:pt idx="2836">
                  <c:v>1.38888888888889E-2</c:v>
                </c:pt>
                <c:pt idx="2837">
                  <c:v>8.68055555555554E-2</c:v>
                </c:pt>
                <c:pt idx="2838">
                  <c:v>0.20486111111111099</c:v>
                </c:pt>
                <c:pt idx="2839">
                  <c:v>0</c:v>
                </c:pt>
                <c:pt idx="2840">
                  <c:v>0</c:v>
                </c:pt>
                <c:pt idx="2841">
                  <c:v>1.38888888888889E-2</c:v>
                </c:pt>
                <c:pt idx="2842">
                  <c:v>4.5138888888888701E-2</c:v>
                </c:pt>
                <c:pt idx="2843">
                  <c:v>0.17013888888888901</c:v>
                </c:pt>
                <c:pt idx="2844">
                  <c:v>0.25347222222222199</c:v>
                </c:pt>
                <c:pt idx="2845">
                  <c:v>0.96180555555555403</c:v>
                </c:pt>
                <c:pt idx="2846">
                  <c:v>0</c:v>
                </c:pt>
                <c:pt idx="2847">
                  <c:v>0</c:v>
                </c:pt>
                <c:pt idx="2848">
                  <c:v>1.38888888888889E-2</c:v>
                </c:pt>
                <c:pt idx="2849">
                  <c:v>4.5138888888888701E-2</c:v>
                </c:pt>
                <c:pt idx="2850">
                  <c:v>0.17013888888888901</c:v>
                </c:pt>
                <c:pt idx="2851">
                  <c:v>0</c:v>
                </c:pt>
                <c:pt idx="2852">
                  <c:v>0</c:v>
                </c:pt>
                <c:pt idx="2853">
                  <c:v>1.38888888888889E-2</c:v>
                </c:pt>
                <c:pt idx="2854">
                  <c:v>4.5138888888888701E-2</c:v>
                </c:pt>
                <c:pt idx="2855">
                  <c:v>0.17013888888888901</c:v>
                </c:pt>
                <c:pt idx="2856">
                  <c:v>0.25347222222222199</c:v>
                </c:pt>
                <c:pt idx="2857">
                  <c:v>1.003472222222221</c:v>
                </c:pt>
                <c:pt idx="2858">
                  <c:v>0</c:v>
                </c:pt>
                <c:pt idx="2859">
                  <c:v>0</c:v>
                </c:pt>
                <c:pt idx="2860">
                  <c:v>1.38888888888889E-2</c:v>
                </c:pt>
                <c:pt idx="2861">
                  <c:v>4.5138888888888701E-2</c:v>
                </c:pt>
                <c:pt idx="2862">
                  <c:v>0.17013888888888901</c:v>
                </c:pt>
                <c:pt idx="2863">
                  <c:v>0.25347222222222199</c:v>
                </c:pt>
                <c:pt idx="2864">
                  <c:v>0</c:v>
                </c:pt>
                <c:pt idx="2865">
                  <c:v>1.38888888888889E-3</c:v>
                </c:pt>
                <c:pt idx="2866">
                  <c:v>1.6666666666666701E-2</c:v>
                </c:pt>
                <c:pt idx="2867">
                  <c:v>2.43055555555555E-2</c:v>
                </c:pt>
                <c:pt idx="2868">
                  <c:v>4.6527777777777897E-2</c:v>
                </c:pt>
                <c:pt idx="2869">
                  <c:v>0.180555555555555</c:v>
                </c:pt>
                <c:pt idx="2870">
                  <c:v>0.25694444444444497</c:v>
                </c:pt>
                <c:pt idx="2871">
                  <c:v>1.006944444444446</c:v>
                </c:pt>
                <c:pt idx="2872">
                  <c:v>0</c:v>
                </c:pt>
                <c:pt idx="2873">
                  <c:v>4.8611111111111199E-3</c:v>
                </c:pt>
                <c:pt idx="2874">
                  <c:v>1.94444444444445E-2</c:v>
                </c:pt>
                <c:pt idx="2875">
                  <c:v>2.9861111111111099E-2</c:v>
                </c:pt>
                <c:pt idx="2876">
                  <c:v>0.17708333333333301</c:v>
                </c:pt>
                <c:pt idx="2877">
                  <c:v>0.26041666666666702</c:v>
                </c:pt>
                <c:pt idx="2878">
                  <c:v>1.010416666666667</c:v>
                </c:pt>
                <c:pt idx="2879">
                  <c:v>0</c:v>
                </c:pt>
                <c:pt idx="2880">
                  <c:v>0</c:v>
                </c:pt>
                <c:pt idx="2881">
                  <c:v>2.7777777777777801E-2</c:v>
                </c:pt>
                <c:pt idx="2882">
                  <c:v>4.8611111111111202E-2</c:v>
                </c:pt>
                <c:pt idx="2883">
                  <c:v>0.17708333333333301</c:v>
                </c:pt>
                <c:pt idx="2884">
                  <c:v>0.26041666666666702</c:v>
                </c:pt>
                <c:pt idx="2885">
                  <c:v>1.006944444444446</c:v>
                </c:pt>
                <c:pt idx="2886">
                  <c:v>0</c:v>
                </c:pt>
                <c:pt idx="2887">
                  <c:v>6.9444444444444599E-4</c:v>
                </c:pt>
                <c:pt idx="2888">
                  <c:v>1.38888888888889E-2</c:v>
                </c:pt>
                <c:pt idx="2889">
                  <c:v>2.43055555555555E-2</c:v>
                </c:pt>
                <c:pt idx="2890">
                  <c:v>4.5138888888888701E-2</c:v>
                </c:pt>
                <c:pt idx="2891">
                  <c:v>0.17013888888888901</c:v>
                </c:pt>
                <c:pt idx="2892">
                  <c:v>0.25347222222222199</c:v>
                </c:pt>
                <c:pt idx="2893">
                  <c:v>1.003472222222221</c:v>
                </c:pt>
                <c:pt idx="2894">
                  <c:v>0</c:v>
                </c:pt>
                <c:pt idx="2895">
                  <c:v>0</c:v>
                </c:pt>
                <c:pt idx="2896">
                  <c:v>3.125E-2</c:v>
                </c:pt>
                <c:pt idx="2897">
                  <c:v>4.5833333333333302E-2</c:v>
                </c:pt>
                <c:pt idx="2898">
                  <c:v>0.16944444444444501</c:v>
                </c:pt>
                <c:pt idx="2899">
                  <c:v>0.25347222222222199</c:v>
                </c:pt>
                <c:pt idx="2900">
                  <c:v>1.00277777777778</c:v>
                </c:pt>
                <c:pt idx="2901">
                  <c:v>0</c:v>
                </c:pt>
                <c:pt idx="2902">
                  <c:v>0</c:v>
                </c:pt>
                <c:pt idx="2903">
                  <c:v>1.6666666666666701E-2</c:v>
                </c:pt>
                <c:pt idx="2904">
                  <c:v>2.6388888888888899E-2</c:v>
                </c:pt>
                <c:pt idx="2905">
                  <c:v>5.2777777777777903E-2</c:v>
                </c:pt>
                <c:pt idx="2906">
                  <c:v>0</c:v>
                </c:pt>
                <c:pt idx="2907">
                  <c:v>0</c:v>
                </c:pt>
                <c:pt idx="2908">
                  <c:v>1.7361111111111101E-2</c:v>
                </c:pt>
                <c:pt idx="2909">
                  <c:v>2.7777777777777801E-2</c:v>
                </c:pt>
                <c:pt idx="2910">
                  <c:v>4.8611111111111202E-2</c:v>
                </c:pt>
                <c:pt idx="2911">
                  <c:v>0.17430555555555499</c:v>
                </c:pt>
                <c:pt idx="2912">
                  <c:v>1.0118055555555541</c:v>
                </c:pt>
                <c:pt idx="2913">
                  <c:v>0</c:v>
                </c:pt>
                <c:pt idx="2914">
                  <c:v>0</c:v>
                </c:pt>
                <c:pt idx="2915">
                  <c:v>1.31944444444445E-2</c:v>
                </c:pt>
                <c:pt idx="2916">
                  <c:v>2.36111111111111E-2</c:v>
                </c:pt>
                <c:pt idx="2917">
                  <c:v>4.4444444444444599E-2</c:v>
                </c:pt>
                <c:pt idx="2918">
                  <c:v>0.122222222222222</c:v>
                </c:pt>
                <c:pt idx="2919">
                  <c:v>0.25486111111111098</c:v>
                </c:pt>
                <c:pt idx="2920">
                  <c:v>1.004861111111113</c:v>
                </c:pt>
                <c:pt idx="2921">
                  <c:v>0</c:v>
                </c:pt>
                <c:pt idx="2922">
                  <c:v>0</c:v>
                </c:pt>
                <c:pt idx="2923">
                  <c:v>1.59722222222222E-2</c:v>
                </c:pt>
                <c:pt idx="2924">
                  <c:v>2.6388888888888899E-2</c:v>
                </c:pt>
                <c:pt idx="2925">
                  <c:v>4.7222222222222103E-2</c:v>
                </c:pt>
                <c:pt idx="2926">
                  <c:v>0.18541666666666701</c:v>
                </c:pt>
                <c:pt idx="2927">
                  <c:v>0.25555555555555498</c:v>
                </c:pt>
                <c:pt idx="2928">
                  <c:v>1.0388888888888881</c:v>
                </c:pt>
                <c:pt idx="2929">
                  <c:v>0</c:v>
                </c:pt>
                <c:pt idx="2930">
                  <c:v>0</c:v>
                </c:pt>
                <c:pt idx="2931">
                  <c:v>1.7361111111111101E-2</c:v>
                </c:pt>
                <c:pt idx="2932">
                  <c:v>2.7777777777777801E-2</c:v>
                </c:pt>
                <c:pt idx="2933">
                  <c:v>4.8611111111111202E-2</c:v>
                </c:pt>
                <c:pt idx="2934">
                  <c:v>0.17361111111111099</c:v>
                </c:pt>
                <c:pt idx="2935">
                  <c:v>0.25694444444444497</c:v>
                </c:pt>
                <c:pt idx="2936">
                  <c:v>1.010416666666667</c:v>
                </c:pt>
                <c:pt idx="2937">
                  <c:v>0</c:v>
                </c:pt>
                <c:pt idx="2938">
                  <c:v>1.38888888888889E-3</c:v>
                </c:pt>
                <c:pt idx="2939">
                  <c:v>1.38888888888889E-2</c:v>
                </c:pt>
                <c:pt idx="2940">
                  <c:v>2.43055555555555E-2</c:v>
                </c:pt>
                <c:pt idx="2941">
                  <c:v>4.5138888888888701E-2</c:v>
                </c:pt>
                <c:pt idx="2942">
                  <c:v>0.17013888888888901</c:v>
                </c:pt>
                <c:pt idx="2943">
                  <c:v>0.25347222222222199</c:v>
                </c:pt>
                <c:pt idx="2944">
                  <c:v>1.001388888888888</c:v>
                </c:pt>
                <c:pt idx="2945">
                  <c:v>0</c:v>
                </c:pt>
                <c:pt idx="2946">
                  <c:v>6.9444444444444599E-4</c:v>
                </c:pt>
                <c:pt idx="2947">
                  <c:v>2.29166666666667E-2</c:v>
                </c:pt>
                <c:pt idx="2948">
                  <c:v>4.1666666666666699E-2</c:v>
                </c:pt>
                <c:pt idx="2949">
                  <c:v>0.20833333333333301</c:v>
                </c:pt>
                <c:pt idx="2950">
                  <c:v>0.25</c:v>
                </c:pt>
                <c:pt idx="2951">
                  <c:v>1.041666666666667</c:v>
                </c:pt>
                <c:pt idx="2952">
                  <c:v>0</c:v>
                </c:pt>
                <c:pt idx="2953">
                  <c:v>3.4722222222222199E-3</c:v>
                </c:pt>
                <c:pt idx="2954">
                  <c:v>2.7777777777777801E-2</c:v>
                </c:pt>
                <c:pt idx="2955">
                  <c:v>4.8611111111111202E-2</c:v>
                </c:pt>
                <c:pt idx="2956">
                  <c:v>0.17361111111111099</c:v>
                </c:pt>
                <c:pt idx="2957">
                  <c:v>0.25694444444444497</c:v>
                </c:pt>
                <c:pt idx="2958">
                  <c:v>1.006944444444446</c:v>
                </c:pt>
                <c:pt idx="2959">
                  <c:v>0</c:v>
                </c:pt>
                <c:pt idx="2960">
                  <c:v>2.0833333333333298E-3</c:v>
                </c:pt>
                <c:pt idx="2961">
                  <c:v>1.59722222222222E-2</c:v>
                </c:pt>
                <c:pt idx="2962">
                  <c:v>2.6388888888888899E-2</c:v>
                </c:pt>
                <c:pt idx="2963">
                  <c:v>4.7222222222222103E-2</c:v>
                </c:pt>
                <c:pt idx="2964">
                  <c:v>0.172222222222222</c:v>
                </c:pt>
                <c:pt idx="2965">
                  <c:v>0.25555555555555498</c:v>
                </c:pt>
                <c:pt idx="2966">
                  <c:v>1.005555555555554</c:v>
                </c:pt>
                <c:pt idx="2967">
                  <c:v>0</c:v>
                </c:pt>
                <c:pt idx="2968">
                  <c:v>1.38888888888889E-3</c:v>
                </c:pt>
                <c:pt idx="2969">
                  <c:v>1.8749999999999999E-2</c:v>
                </c:pt>
                <c:pt idx="2970">
                  <c:v>2.9166666666666698E-2</c:v>
                </c:pt>
                <c:pt idx="2971">
                  <c:v>4.6527777777777897E-2</c:v>
                </c:pt>
                <c:pt idx="2972">
                  <c:v>0.17013888888888901</c:v>
                </c:pt>
                <c:pt idx="2973">
                  <c:v>0.25347222222222199</c:v>
                </c:pt>
                <c:pt idx="2974">
                  <c:v>1.017361111111112</c:v>
                </c:pt>
                <c:pt idx="2975">
                  <c:v>0</c:v>
                </c:pt>
                <c:pt idx="2976">
                  <c:v>3.4722222222222199E-3</c:v>
                </c:pt>
                <c:pt idx="2977">
                  <c:v>1.7361111111111101E-2</c:v>
                </c:pt>
                <c:pt idx="2978">
                  <c:v>2.7777777777777801E-2</c:v>
                </c:pt>
                <c:pt idx="2979">
                  <c:v>4.8611111111111202E-2</c:v>
                </c:pt>
                <c:pt idx="2980">
                  <c:v>0.17430555555555499</c:v>
                </c:pt>
                <c:pt idx="2981">
                  <c:v>0.25</c:v>
                </c:pt>
                <c:pt idx="2982">
                  <c:v>1.017361111111112</c:v>
                </c:pt>
                <c:pt idx="2983">
                  <c:v>0</c:v>
                </c:pt>
                <c:pt idx="2984">
                  <c:v>2.7777777777777801E-3</c:v>
                </c:pt>
                <c:pt idx="2985">
                  <c:v>2.5694444444444499E-2</c:v>
                </c:pt>
                <c:pt idx="2986">
                  <c:v>4.6527777777777897E-2</c:v>
                </c:pt>
                <c:pt idx="2987">
                  <c:v>0.171527777777778</c:v>
                </c:pt>
                <c:pt idx="2988">
                  <c:v>0.25486111111111098</c:v>
                </c:pt>
                <c:pt idx="2989">
                  <c:v>1.004861111111113</c:v>
                </c:pt>
                <c:pt idx="2990">
                  <c:v>0</c:v>
                </c:pt>
                <c:pt idx="2991">
                  <c:v>0</c:v>
                </c:pt>
                <c:pt idx="2992">
                  <c:v>0.125</c:v>
                </c:pt>
                <c:pt idx="2993">
                  <c:v>1.075</c:v>
                </c:pt>
                <c:pt idx="2994">
                  <c:v>2.097222222222221</c:v>
                </c:pt>
                <c:pt idx="2995">
                  <c:v>0</c:v>
                </c:pt>
                <c:pt idx="2996">
                  <c:v>0</c:v>
                </c:pt>
                <c:pt idx="2997">
                  <c:v>0.179166666666667</c:v>
                </c:pt>
                <c:pt idx="2998">
                  <c:v>1.03402777777778</c:v>
                </c:pt>
                <c:pt idx="2999">
                  <c:v>2.0048611111111132</c:v>
                </c:pt>
                <c:pt idx="3000">
                  <c:v>0</c:v>
                </c:pt>
                <c:pt idx="3001">
                  <c:v>0</c:v>
                </c:pt>
                <c:pt idx="3002">
                  <c:v>1.38888888888889E-2</c:v>
                </c:pt>
                <c:pt idx="3003">
                  <c:v>4.5138888888888701E-2</c:v>
                </c:pt>
                <c:pt idx="3004">
                  <c:v>0.17013888888888901</c:v>
                </c:pt>
                <c:pt idx="3005">
                  <c:v>0.25347222222222199</c:v>
                </c:pt>
                <c:pt idx="3006">
                  <c:v>1.024305555555554</c:v>
                </c:pt>
                <c:pt idx="3007">
                  <c:v>0</c:v>
                </c:pt>
                <c:pt idx="3008">
                  <c:v>0</c:v>
                </c:pt>
                <c:pt idx="3009">
                  <c:v>0.64861111111111203</c:v>
                </c:pt>
                <c:pt idx="3010">
                  <c:v>0</c:v>
                </c:pt>
                <c:pt idx="3011">
                  <c:v>1.38888888888889E-3</c:v>
                </c:pt>
                <c:pt idx="3012">
                  <c:v>4.5138888888888701E-2</c:v>
                </c:pt>
                <c:pt idx="3013">
                  <c:v>0</c:v>
                </c:pt>
                <c:pt idx="3014">
                  <c:v>0</c:v>
                </c:pt>
                <c:pt idx="3015">
                  <c:v>0.33402777777777798</c:v>
                </c:pt>
                <c:pt idx="3016">
                  <c:v>1.272222222222221</c:v>
                </c:pt>
                <c:pt idx="3017">
                  <c:v>0</c:v>
                </c:pt>
                <c:pt idx="3018">
                  <c:v>4.8611111111111199E-3</c:v>
                </c:pt>
                <c:pt idx="3019">
                  <c:v>0.15208333333333299</c:v>
                </c:pt>
                <c:pt idx="3020">
                  <c:v>1.004861111111113</c:v>
                </c:pt>
                <c:pt idx="3021">
                  <c:v>2.0097222222222211</c:v>
                </c:pt>
                <c:pt idx="3027">
                  <c:v>0</c:v>
                </c:pt>
                <c:pt idx="3028">
                  <c:v>6.9444444444444597E-3</c:v>
                </c:pt>
                <c:pt idx="3029">
                  <c:v>4.1666666666666699E-2</c:v>
                </c:pt>
                <c:pt idx="3030">
                  <c:v>0.14583333333333301</c:v>
                </c:pt>
                <c:pt idx="3031">
                  <c:v>1.020833333333333</c:v>
                </c:pt>
                <c:pt idx="3032">
                  <c:v>0</c:v>
                </c:pt>
                <c:pt idx="3033">
                  <c:v>2.7777777777777801E-2</c:v>
                </c:pt>
                <c:pt idx="3034">
                  <c:v>6.25E-2</c:v>
                </c:pt>
                <c:pt idx="3035">
                  <c:v>0.16666666666666699</c:v>
                </c:pt>
                <c:pt idx="3036">
                  <c:v>1.041666666666667</c:v>
                </c:pt>
                <c:pt idx="3067">
                  <c:v>0</c:v>
                </c:pt>
                <c:pt idx="3068">
                  <c:v>0</c:v>
                </c:pt>
                <c:pt idx="3069">
                  <c:v>3.8194444444444399E-2</c:v>
                </c:pt>
                <c:pt idx="3070">
                  <c:v>0.14236111111111099</c:v>
                </c:pt>
                <c:pt idx="3071">
                  <c:v>1.017361111111112</c:v>
                </c:pt>
                <c:pt idx="3082">
                  <c:v>0</c:v>
                </c:pt>
                <c:pt idx="3083">
                  <c:v>0</c:v>
                </c:pt>
                <c:pt idx="3084">
                  <c:v>2.5000000000000001E-2</c:v>
                </c:pt>
                <c:pt idx="3085">
                  <c:v>0.25555555555555498</c:v>
                </c:pt>
                <c:pt idx="3086">
                  <c:v>1.0777777777777799</c:v>
                </c:pt>
                <c:pt idx="3087">
                  <c:v>0</c:v>
                </c:pt>
                <c:pt idx="3088">
                  <c:v>0</c:v>
                </c:pt>
                <c:pt idx="3089">
                  <c:v>0.67708333333333304</c:v>
                </c:pt>
                <c:pt idx="3090">
                  <c:v>0</c:v>
                </c:pt>
                <c:pt idx="3091">
                  <c:v>0</c:v>
                </c:pt>
                <c:pt idx="3092">
                  <c:v>2.1840277777777781</c:v>
                </c:pt>
                <c:pt idx="3093">
                  <c:v>0</c:v>
                </c:pt>
                <c:pt idx="3094">
                  <c:v>0</c:v>
                </c:pt>
                <c:pt idx="3095">
                  <c:v>6.9444444444444597E-3</c:v>
                </c:pt>
                <c:pt idx="3096">
                  <c:v>0.67708333333333304</c:v>
                </c:pt>
                <c:pt idx="3097">
                  <c:v>2.1840277777777781</c:v>
                </c:pt>
                <c:pt idx="3098">
                  <c:v>0</c:v>
                </c:pt>
                <c:pt idx="3099">
                  <c:v>0</c:v>
                </c:pt>
                <c:pt idx="3100">
                  <c:v>9.375E-2</c:v>
                </c:pt>
                <c:pt idx="3101">
                  <c:v>2.9479166666666661</c:v>
                </c:pt>
                <c:pt idx="3102">
                  <c:v>0</c:v>
                </c:pt>
                <c:pt idx="3103">
                  <c:v>0</c:v>
                </c:pt>
                <c:pt idx="3104">
                  <c:v>9.375E-2</c:v>
                </c:pt>
                <c:pt idx="3105">
                  <c:v>1.96875</c:v>
                </c:pt>
                <c:pt idx="3106">
                  <c:v>0</c:v>
                </c:pt>
                <c:pt idx="3107">
                  <c:v>0</c:v>
                </c:pt>
                <c:pt idx="3108">
                  <c:v>2.29166666666667E-2</c:v>
                </c:pt>
                <c:pt idx="3109">
                  <c:v>4.3749999999999997E-2</c:v>
                </c:pt>
                <c:pt idx="3110">
                  <c:v>0.12708333333333299</c:v>
                </c:pt>
                <c:pt idx="3111">
                  <c:v>0.25208333333333299</c:v>
                </c:pt>
                <c:pt idx="3112">
                  <c:v>1.002083333333333</c:v>
                </c:pt>
                <c:pt idx="3113">
                  <c:v>0</c:v>
                </c:pt>
                <c:pt idx="3114">
                  <c:v>0</c:v>
                </c:pt>
                <c:pt idx="3115">
                  <c:v>9.0277777777777901E-2</c:v>
                </c:pt>
                <c:pt idx="3116">
                  <c:v>1.798611111111112</c:v>
                </c:pt>
                <c:pt idx="3117">
                  <c:v>0</c:v>
                </c:pt>
                <c:pt idx="3118">
                  <c:v>0</c:v>
                </c:pt>
                <c:pt idx="3119">
                  <c:v>9.0277777777777901E-2</c:v>
                </c:pt>
                <c:pt idx="3120">
                  <c:v>3.923611111111112</c:v>
                </c:pt>
                <c:pt idx="3121">
                  <c:v>0</c:v>
                </c:pt>
                <c:pt idx="3122">
                  <c:v>0</c:v>
                </c:pt>
                <c:pt idx="3123">
                  <c:v>9.0277777777777901E-2</c:v>
                </c:pt>
                <c:pt idx="3124">
                  <c:v>3.798611111111112</c:v>
                </c:pt>
                <c:pt idx="3125">
                  <c:v>0</c:v>
                </c:pt>
                <c:pt idx="3126">
                  <c:v>0</c:v>
                </c:pt>
                <c:pt idx="3127">
                  <c:v>9.375E-2</c:v>
                </c:pt>
                <c:pt idx="3128">
                  <c:v>2.010416666666667</c:v>
                </c:pt>
                <c:pt idx="3129">
                  <c:v>0</c:v>
                </c:pt>
                <c:pt idx="3130">
                  <c:v>0</c:v>
                </c:pt>
                <c:pt idx="3131">
                  <c:v>0.780555555555554</c:v>
                </c:pt>
                <c:pt idx="3132">
                  <c:v>0</c:v>
                </c:pt>
                <c:pt idx="3133">
                  <c:v>0</c:v>
                </c:pt>
                <c:pt idx="3134">
                  <c:v>9.0277777777777901E-2</c:v>
                </c:pt>
                <c:pt idx="3135">
                  <c:v>2.006944444444446</c:v>
                </c:pt>
                <c:pt idx="3136">
                  <c:v>0</c:v>
                </c:pt>
                <c:pt idx="3137">
                  <c:v>1.0416666666666701E-2</c:v>
                </c:pt>
                <c:pt idx="3138">
                  <c:v>2.0833333333333301E-2</c:v>
                </c:pt>
                <c:pt idx="3139">
                  <c:v>5.2083333333333301E-2</c:v>
                </c:pt>
                <c:pt idx="3140">
                  <c:v>0.13541666666666699</c:v>
                </c:pt>
                <c:pt idx="3141">
                  <c:v>0.21875</c:v>
                </c:pt>
                <c:pt idx="3142">
                  <c:v>0.30208333333333298</c:v>
                </c:pt>
                <c:pt idx="3143">
                  <c:v>1.010416666666667</c:v>
                </c:pt>
                <c:pt idx="3144">
                  <c:v>2.0263888888888868</c:v>
                </c:pt>
                <c:pt idx="3145">
                  <c:v>3.0256944444444458</c:v>
                </c:pt>
                <c:pt idx="3146">
                  <c:v>0</c:v>
                </c:pt>
                <c:pt idx="3147">
                  <c:v>4.1666666666666699E-2</c:v>
                </c:pt>
                <c:pt idx="3148">
                  <c:v>8.5416666666666599E-2</c:v>
                </c:pt>
                <c:pt idx="3149">
                  <c:v>0.210416666666667</c:v>
                </c:pt>
                <c:pt idx="3150">
                  <c:v>0.41875000000000001</c:v>
                </c:pt>
                <c:pt idx="3151">
                  <c:v>1.04375</c:v>
                </c:pt>
                <c:pt idx="3152">
                  <c:v>2.0437500000000002</c:v>
                </c:pt>
                <c:pt idx="3153">
                  <c:v>0</c:v>
                </c:pt>
                <c:pt idx="3154">
                  <c:v>0</c:v>
                </c:pt>
                <c:pt idx="3155">
                  <c:v>1.0416666666666701E-2</c:v>
                </c:pt>
                <c:pt idx="3156">
                  <c:v>1</c:v>
                </c:pt>
                <c:pt idx="3157">
                  <c:v>0</c:v>
                </c:pt>
                <c:pt idx="3158">
                  <c:v>0</c:v>
                </c:pt>
                <c:pt idx="3159">
                  <c:v>1.52777777777778E-2</c:v>
                </c:pt>
                <c:pt idx="3160">
                  <c:v>1.614583333333333</c:v>
                </c:pt>
                <c:pt idx="3161">
                  <c:v>0</c:v>
                </c:pt>
                <c:pt idx="3162">
                  <c:v>0</c:v>
                </c:pt>
                <c:pt idx="3163">
                  <c:v>9.375E-2</c:v>
                </c:pt>
                <c:pt idx="3164">
                  <c:v>3.010416666666667</c:v>
                </c:pt>
                <c:pt idx="3165">
                  <c:v>0</c:v>
                </c:pt>
                <c:pt idx="3166">
                  <c:v>1.38888888888889E-3</c:v>
                </c:pt>
                <c:pt idx="3167">
                  <c:v>1.38888888888889E-2</c:v>
                </c:pt>
                <c:pt idx="3168">
                  <c:v>4.1666666666666699E-2</c:v>
                </c:pt>
                <c:pt idx="3169">
                  <c:v>8.5416666666666599E-2</c:v>
                </c:pt>
                <c:pt idx="3170">
                  <c:v>0.16666666666666699</c:v>
                </c:pt>
                <c:pt idx="3171">
                  <c:v>0.24861111111111101</c:v>
                </c:pt>
                <c:pt idx="3172">
                  <c:v>0.33194444444444499</c:v>
                </c:pt>
                <c:pt idx="3173">
                  <c:v>1.002083333333333</c:v>
                </c:pt>
                <c:pt idx="3174">
                  <c:v>0</c:v>
                </c:pt>
                <c:pt idx="3175">
                  <c:v>6.9444444444444597E-3</c:v>
                </c:pt>
                <c:pt idx="3176">
                  <c:v>1.7361111111111101E-2</c:v>
                </c:pt>
                <c:pt idx="3177">
                  <c:v>5.55555555555554E-2</c:v>
                </c:pt>
                <c:pt idx="3178">
                  <c:v>9.0277777777777901E-2</c:v>
                </c:pt>
                <c:pt idx="3179">
                  <c:v>0.17361111111111099</c:v>
                </c:pt>
                <c:pt idx="3180">
                  <c:v>0.25694444444444497</c:v>
                </c:pt>
                <c:pt idx="3181">
                  <c:v>0.34027777777777801</c:v>
                </c:pt>
                <c:pt idx="3182">
                  <c:v>1.006944444444446</c:v>
                </c:pt>
                <c:pt idx="3183">
                  <c:v>2.024305555555554</c:v>
                </c:pt>
                <c:pt idx="3184">
                  <c:v>0</c:v>
                </c:pt>
                <c:pt idx="3185">
                  <c:v>1.38888888888889E-3</c:v>
                </c:pt>
                <c:pt idx="3186">
                  <c:v>1.38888888888889E-2</c:v>
                </c:pt>
                <c:pt idx="3187">
                  <c:v>4.5138888888888701E-2</c:v>
                </c:pt>
                <c:pt idx="3188">
                  <c:v>8.68055555555554E-2</c:v>
                </c:pt>
                <c:pt idx="3189">
                  <c:v>0.17361111111111099</c:v>
                </c:pt>
                <c:pt idx="3190">
                  <c:v>0.25694444444444497</c:v>
                </c:pt>
                <c:pt idx="3191">
                  <c:v>0.32638888888888901</c:v>
                </c:pt>
                <c:pt idx="3192">
                  <c:v>1.0006944444444461</c:v>
                </c:pt>
                <c:pt idx="3193">
                  <c:v>2.003472222222221</c:v>
                </c:pt>
                <c:pt idx="3194">
                  <c:v>0</c:v>
                </c:pt>
                <c:pt idx="3195">
                  <c:v>0</c:v>
                </c:pt>
                <c:pt idx="3196">
                  <c:v>9.375E-2</c:v>
                </c:pt>
                <c:pt idx="3197">
                  <c:v>4.010416666666659</c:v>
                </c:pt>
                <c:pt idx="3198">
                  <c:v>0</c:v>
                </c:pt>
                <c:pt idx="3199">
                  <c:v>0</c:v>
                </c:pt>
                <c:pt idx="3200">
                  <c:v>9.375E-2</c:v>
                </c:pt>
                <c:pt idx="3201">
                  <c:v>3.010416666666667</c:v>
                </c:pt>
                <c:pt idx="3202">
                  <c:v>0</c:v>
                </c:pt>
                <c:pt idx="3203">
                  <c:v>0</c:v>
                </c:pt>
                <c:pt idx="3204">
                  <c:v>9.0277777777777901E-2</c:v>
                </c:pt>
                <c:pt idx="3205">
                  <c:v>1.006944444444446</c:v>
                </c:pt>
                <c:pt idx="3206">
                  <c:v>0</c:v>
                </c:pt>
                <c:pt idx="3207">
                  <c:v>6.9444444444444599E-4</c:v>
                </c:pt>
                <c:pt idx="3208">
                  <c:v>1.2500000000000001E-2</c:v>
                </c:pt>
                <c:pt idx="3209">
                  <c:v>4.3749999999999997E-2</c:v>
                </c:pt>
                <c:pt idx="3210">
                  <c:v>8.4722222222222102E-2</c:v>
                </c:pt>
                <c:pt idx="3211">
                  <c:v>0.16875000000000001</c:v>
                </c:pt>
                <c:pt idx="3212">
                  <c:v>0.250694444444445</c:v>
                </c:pt>
                <c:pt idx="3213">
                  <c:v>0.99722222222222101</c:v>
                </c:pt>
                <c:pt idx="3214">
                  <c:v>2.0006944444444459</c:v>
                </c:pt>
                <c:pt idx="3215">
                  <c:v>0</c:v>
                </c:pt>
                <c:pt idx="3216">
                  <c:v>6.9444444444444599E-4</c:v>
                </c:pt>
                <c:pt idx="3217">
                  <c:v>1.1111111111111099E-2</c:v>
                </c:pt>
                <c:pt idx="3218">
                  <c:v>4.2361111111111197E-2</c:v>
                </c:pt>
                <c:pt idx="3219">
                  <c:v>8.4027777777777896E-2</c:v>
                </c:pt>
                <c:pt idx="3220">
                  <c:v>0.16736111111111099</c:v>
                </c:pt>
                <c:pt idx="3221">
                  <c:v>0.250694444444445</c:v>
                </c:pt>
                <c:pt idx="3222">
                  <c:v>0.99027777777777903</c:v>
                </c:pt>
                <c:pt idx="3223">
                  <c:v>1.99027777777778</c:v>
                </c:pt>
                <c:pt idx="3224">
                  <c:v>0</c:v>
                </c:pt>
                <c:pt idx="3225">
                  <c:v>6.9444444444444599E-4</c:v>
                </c:pt>
                <c:pt idx="3226">
                  <c:v>1.2500000000000001E-2</c:v>
                </c:pt>
                <c:pt idx="3227">
                  <c:v>4.3749999999999997E-2</c:v>
                </c:pt>
                <c:pt idx="3228">
                  <c:v>8.5416666666666599E-2</c:v>
                </c:pt>
                <c:pt idx="3229">
                  <c:v>0.16875000000000001</c:v>
                </c:pt>
                <c:pt idx="3230">
                  <c:v>0.25972222222222202</c:v>
                </c:pt>
                <c:pt idx="3231">
                  <c:v>0.33541666666666697</c:v>
                </c:pt>
                <c:pt idx="3232">
                  <c:v>0</c:v>
                </c:pt>
                <c:pt idx="3233">
                  <c:v>0</c:v>
                </c:pt>
                <c:pt idx="3234">
                  <c:v>1.38888888888889E-2</c:v>
                </c:pt>
                <c:pt idx="3235">
                  <c:v>5.55555555555554E-2</c:v>
                </c:pt>
                <c:pt idx="3236">
                  <c:v>9.7222222222222099E-2</c:v>
                </c:pt>
                <c:pt idx="3237">
                  <c:v>0.219444444444445</c:v>
                </c:pt>
                <c:pt idx="3238">
                  <c:v>0.26250000000000001</c:v>
                </c:pt>
                <c:pt idx="3239">
                  <c:v>0.34722222222222199</c:v>
                </c:pt>
                <c:pt idx="3240">
                  <c:v>1.004861111111113</c:v>
                </c:pt>
                <c:pt idx="3241">
                  <c:v>2.0055555555555542</c:v>
                </c:pt>
                <c:pt idx="3242">
                  <c:v>0</c:v>
                </c:pt>
                <c:pt idx="3243">
                  <c:v>3.4722222222222199E-3</c:v>
                </c:pt>
                <c:pt idx="3244">
                  <c:v>0.15486111111111101</c:v>
                </c:pt>
                <c:pt idx="3245">
                  <c:v>0</c:v>
                </c:pt>
                <c:pt idx="3246">
                  <c:v>1.7361111111111101E-2</c:v>
                </c:pt>
                <c:pt idx="3247">
                  <c:v>0.104166666666667</c:v>
                </c:pt>
                <c:pt idx="3248">
                  <c:v>0</c:v>
                </c:pt>
                <c:pt idx="3249">
                  <c:v>3.4722222222222199E-3</c:v>
                </c:pt>
                <c:pt idx="3250">
                  <c:v>1.38888888888889E-2</c:v>
                </c:pt>
                <c:pt idx="3251">
                  <c:v>0.179861111111111</c:v>
                </c:pt>
                <c:pt idx="3252">
                  <c:v>1.003472222222221</c:v>
                </c:pt>
                <c:pt idx="3253">
                  <c:v>0</c:v>
                </c:pt>
                <c:pt idx="3254">
                  <c:v>0</c:v>
                </c:pt>
                <c:pt idx="3255">
                  <c:v>1.180555555555554</c:v>
                </c:pt>
                <c:pt idx="3256">
                  <c:v>0</c:v>
                </c:pt>
                <c:pt idx="3257">
                  <c:v>0</c:v>
                </c:pt>
                <c:pt idx="3258">
                  <c:v>0.82291666666666696</c:v>
                </c:pt>
                <c:pt idx="3259">
                  <c:v>0</c:v>
                </c:pt>
                <c:pt idx="3260">
                  <c:v>0</c:v>
                </c:pt>
                <c:pt idx="3261">
                  <c:v>0.63541666666666696</c:v>
                </c:pt>
                <c:pt idx="3262">
                  <c:v>0</c:v>
                </c:pt>
                <c:pt idx="3263">
                  <c:v>0</c:v>
                </c:pt>
                <c:pt idx="3264">
                  <c:v>1.055555555555554</c:v>
                </c:pt>
                <c:pt idx="3265">
                  <c:v>0</c:v>
                </c:pt>
                <c:pt idx="3266">
                  <c:v>0</c:v>
                </c:pt>
                <c:pt idx="3267">
                  <c:v>1.006944444444446</c:v>
                </c:pt>
                <c:pt idx="3268">
                  <c:v>0</c:v>
                </c:pt>
                <c:pt idx="3269">
                  <c:v>0</c:v>
                </c:pt>
                <c:pt idx="3270">
                  <c:v>0.69791666666666696</c:v>
                </c:pt>
                <c:pt idx="3271">
                  <c:v>0</c:v>
                </c:pt>
                <c:pt idx="3272">
                  <c:v>0</c:v>
                </c:pt>
                <c:pt idx="3273">
                  <c:v>0.59722222222222099</c:v>
                </c:pt>
                <c:pt idx="3274">
                  <c:v>0</c:v>
                </c:pt>
                <c:pt idx="3275">
                  <c:v>0</c:v>
                </c:pt>
                <c:pt idx="3276">
                  <c:v>6.1805555555555398E-2</c:v>
                </c:pt>
                <c:pt idx="3277">
                  <c:v>1.004861111111113</c:v>
                </c:pt>
                <c:pt idx="3278">
                  <c:v>0</c:v>
                </c:pt>
                <c:pt idx="3279">
                  <c:v>0</c:v>
                </c:pt>
                <c:pt idx="3280">
                  <c:v>1.0236111111111119</c:v>
                </c:pt>
                <c:pt idx="3281">
                  <c:v>1.15902777777778</c:v>
                </c:pt>
                <c:pt idx="3282">
                  <c:v>2.0166666666666671</c:v>
                </c:pt>
                <c:pt idx="3283">
                  <c:v>0</c:v>
                </c:pt>
                <c:pt idx="3284">
                  <c:v>4.1666666666666699E-2</c:v>
                </c:pt>
                <c:pt idx="3285">
                  <c:v>0.125</c:v>
                </c:pt>
                <c:pt idx="3286">
                  <c:v>1.0625</c:v>
                </c:pt>
                <c:pt idx="3287">
                  <c:v>1.197916666666667</c:v>
                </c:pt>
                <c:pt idx="3288">
                  <c:v>2.055555555555554</c:v>
                </c:pt>
                <c:pt idx="3289">
                  <c:v>0</c:v>
                </c:pt>
                <c:pt idx="3290">
                  <c:v>4.1666666666666699E-2</c:v>
                </c:pt>
                <c:pt idx="3291">
                  <c:v>1.0625</c:v>
                </c:pt>
                <c:pt idx="3292">
                  <c:v>2.055555555555554</c:v>
                </c:pt>
                <c:pt idx="3293">
                  <c:v>0</c:v>
                </c:pt>
                <c:pt idx="3294">
                  <c:v>0</c:v>
                </c:pt>
                <c:pt idx="3295">
                  <c:v>1.033333333333333</c:v>
                </c:pt>
                <c:pt idx="3296">
                  <c:v>0</c:v>
                </c:pt>
                <c:pt idx="3297">
                  <c:v>0</c:v>
                </c:pt>
                <c:pt idx="3298">
                  <c:v>1.033333333333333</c:v>
                </c:pt>
                <c:pt idx="3299">
                  <c:v>0</c:v>
                </c:pt>
                <c:pt idx="3300">
                  <c:v>0</c:v>
                </c:pt>
                <c:pt idx="3301">
                  <c:v>0.140277777777778</c:v>
                </c:pt>
                <c:pt idx="3302">
                  <c:v>1.033333333333333</c:v>
                </c:pt>
                <c:pt idx="3303">
                  <c:v>0</c:v>
                </c:pt>
                <c:pt idx="3304">
                  <c:v>0</c:v>
                </c:pt>
                <c:pt idx="3305">
                  <c:v>0.14236111111111099</c:v>
                </c:pt>
              </c:numCache>
            </c:numRef>
          </c:xVal>
          <c:yVal>
            <c:numRef>
              <c:f>'F8 wt'!$O$2:$O$3307</c:f>
              <c:numCache>
                <c:formatCode>General</c:formatCode>
                <c:ptCount val="3306"/>
                <c:pt idx="0">
                  <c:v>0</c:v>
                </c:pt>
                <c:pt idx="1">
                  <c:v>0</c:v>
                </c:pt>
                <c:pt idx="2">
                  <c:v>0.19</c:v>
                </c:pt>
                <c:pt idx="3">
                  <c:v>0.12</c:v>
                </c:pt>
                <c:pt idx="4">
                  <c:v>0</c:v>
                </c:pt>
                <c:pt idx="5">
                  <c:v>0</c:v>
                </c:pt>
                <c:pt idx="6">
                  <c:v>0.48</c:v>
                </c:pt>
                <c:pt idx="7">
                  <c:v>0.4</c:v>
                </c:pt>
                <c:pt idx="8">
                  <c:v>0.15</c:v>
                </c:pt>
                <c:pt idx="9">
                  <c:v>5.5E-2</c:v>
                </c:pt>
                <c:pt idx="10">
                  <c:v>0</c:v>
                </c:pt>
                <c:pt idx="11">
                  <c:v>0</c:v>
                </c:pt>
                <c:pt idx="12">
                  <c:v>0.56000000000000005</c:v>
                </c:pt>
                <c:pt idx="13">
                  <c:v>0.44</c:v>
                </c:pt>
                <c:pt idx="14">
                  <c:v>0.15</c:v>
                </c:pt>
                <c:pt idx="15">
                  <c:v>3.7999999999999999E-2</c:v>
                </c:pt>
                <c:pt idx="16">
                  <c:v>0</c:v>
                </c:pt>
                <c:pt idx="17">
                  <c:v>0</c:v>
                </c:pt>
                <c:pt idx="18">
                  <c:v>0.75</c:v>
                </c:pt>
                <c:pt idx="19">
                  <c:v>0.02</c:v>
                </c:pt>
                <c:pt idx="20">
                  <c:v>0</c:v>
                </c:pt>
                <c:pt idx="21">
                  <c:v>0</c:v>
                </c:pt>
                <c:pt idx="22">
                  <c:v>0.15</c:v>
                </c:pt>
                <c:pt idx="23">
                  <c:v>0</c:v>
                </c:pt>
                <c:pt idx="24">
                  <c:v>0</c:v>
                </c:pt>
                <c:pt idx="25">
                  <c:v>1.05</c:v>
                </c:pt>
                <c:pt idx="26">
                  <c:v>0</c:v>
                </c:pt>
                <c:pt idx="27">
                  <c:v>0</c:v>
                </c:pt>
                <c:pt idx="28">
                  <c:v>0.65</c:v>
                </c:pt>
                <c:pt idx="29">
                  <c:v>0</c:v>
                </c:pt>
                <c:pt idx="30">
                  <c:v>0</c:v>
                </c:pt>
                <c:pt idx="31">
                  <c:v>0.71</c:v>
                </c:pt>
                <c:pt idx="32">
                  <c:v>0</c:v>
                </c:pt>
                <c:pt idx="33">
                  <c:v>0</c:v>
                </c:pt>
                <c:pt idx="34">
                  <c:v>0.92</c:v>
                </c:pt>
                <c:pt idx="35">
                  <c:v>0.25</c:v>
                </c:pt>
                <c:pt idx="36">
                  <c:v>0</c:v>
                </c:pt>
                <c:pt idx="37">
                  <c:v>0</c:v>
                </c:pt>
                <c:pt idx="38">
                  <c:v>0.63</c:v>
                </c:pt>
                <c:pt idx="39">
                  <c:v>0</c:v>
                </c:pt>
                <c:pt idx="40">
                  <c:v>0</c:v>
                </c:pt>
                <c:pt idx="41">
                  <c:v>0.43</c:v>
                </c:pt>
                <c:pt idx="42">
                  <c:v>0</c:v>
                </c:pt>
                <c:pt idx="43">
                  <c:v>0</c:v>
                </c:pt>
                <c:pt idx="44">
                  <c:v>0.17</c:v>
                </c:pt>
                <c:pt idx="45">
                  <c:v>0</c:v>
                </c:pt>
                <c:pt idx="46">
                  <c:v>0</c:v>
                </c:pt>
                <c:pt idx="47">
                  <c:v>0.03</c:v>
                </c:pt>
                <c:pt idx="48">
                  <c:v>0</c:v>
                </c:pt>
                <c:pt idx="49">
                  <c:v>0</c:v>
                </c:pt>
                <c:pt idx="50">
                  <c:v>0.26</c:v>
                </c:pt>
                <c:pt idx="51">
                  <c:v>0</c:v>
                </c:pt>
                <c:pt idx="52">
                  <c:v>0</c:v>
                </c:pt>
                <c:pt idx="53">
                  <c:v>1.44</c:v>
                </c:pt>
                <c:pt idx="54">
                  <c:v>1.32</c:v>
                </c:pt>
                <c:pt idx="55">
                  <c:v>0.96</c:v>
                </c:pt>
                <c:pt idx="56">
                  <c:v>0.8</c:v>
                </c:pt>
                <c:pt idx="57">
                  <c:v>0.25</c:v>
                </c:pt>
                <c:pt idx="58">
                  <c:v>0</c:v>
                </c:pt>
                <c:pt idx="59">
                  <c:v>0</c:v>
                </c:pt>
                <c:pt idx="60">
                  <c:v>0.47</c:v>
                </c:pt>
                <c:pt idx="61">
                  <c:v>0</c:v>
                </c:pt>
                <c:pt idx="62">
                  <c:v>0</c:v>
                </c:pt>
                <c:pt idx="63">
                  <c:v>0.28000000000000003</c:v>
                </c:pt>
                <c:pt idx="64">
                  <c:v>0</c:v>
                </c:pt>
                <c:pt idx="65">
                  <c:v>0</c:v>
                </c:pt>
                <c:pt idx="66">
                  <c:v>0.33</c:v>
                </c:pt>
                <c:pt idx="67">
                  <c:v>0</c:v>
                </c:pt>
                <c:pt idx="68">
                  <c:v>0</c:v>
                </c:pt>
                <c:pt idx="69">
                  <c:v>1.2</c:v>
                </c:pt>
                <c:pt idx="70">
                  <c:v>0</c:v>
                </c:pt>
                <c:pt idx="71">
                  <c:v>0</c:v>
                </c:pt>
                <c:pt idx="72">
                  <c:v>0.9</c:v>
                </c:pt>
                <c:pt idx="73">
                  <c:v>0.75</c:v>
                </c:pt>
                <c:pt idx="74">
                  <c:v>0.5</c:v>
                </c:pt>
                <c:pt idx="75">
                  <c:v>0.18</c:v>
                </c:pt>
                <c:pt idx="76">
                  <c:v>0</c:v>
                </c:pt>
                <c:pt idx="77">
                  <c:v>0</c:v>
                </c:pt>
                <c:pt idx="78">
                  <c:v>0.9</c:v>
                </c:pt>
                <c:pt idx="79">
                  <c:v>0.75</c:v>
                </c:pt>
                <c:pt idx="80">
                  <c:v>0.5</c:v>
                </c:pt>
                <c:pt idx="81">
                  <c:v>0.18</c:v>
                </c:pt>
                <c:pt idx="82">
                  <c:v>0</c:v>
                </c:pt>
                <c:pt idx="83">
                  <c:v>0</c:v>
                </c:pt>
                <c:pt idx="85">
                  <c:v>0.75</c:v>
                </c:pt>
                <c:pt idx="86">
                  <c:v>0.5</c:v>
                </c:pt>
                <c:pt idx="87">
                  <c:v>0.18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0.75</c:v>
                </c:pt>
                <c:pt idx="92">
                  <c:v>0</c:v>
                </c:pt>
                <c:pt idx="93">
                  <c:v>0</c:v>
                </c:pt>
                <c:pt idx="94">
                  <c:v>0.81</c:v>
                </c:pt>
                <c:pt idx="95">
                  <c:v>0</c:v>
                </c:pt>
                <c:pt idx="96">
                  <c:v>0</c:v>
                </c:pt>
                <c:pt idx="97">
                  <c:v>1.1100000000000001</c:v>
                </c:pt>
                <c:pt idx="98">
                  <c:v>1.06</c:v>
                </c:pt>
                <c:pt idx="99">
                  <c:v>1.17</c:v>
                </c:pt>
                <c:pt idx="100">
                  <c:v>0.15</c:v>
                </c:pt>
                <c:pt idx="101">
                  <c:v>0</c:v>
                </c:pt>
                <c:pt idx="102">
                  <c:v>0</c:v>
                </c:pt>
                <c:pt idx="103">
                  <c:v>1.1100000000000001</c:v>
                </c:pt>
                <c:pt idx="104">
                  <c:v>1.06</c:v>
                </c:pt>
                <c:pt idx="105">
                  <c:v>1.17</c:v>
                </c:pt>
                <c:pt idx="106">
                  <c:v>0</c:v>
                </c:pt>
                <c:pt idx="107">
                  <c:v>0</c:v>
                </c:pt>
                <c:pt idx="108">
                  <c:v>1.53</c:v>
                </c:pt>
                <c:pt idx="109">
                  <c:v>1.1200000000000001</c:v>
                </c:pt>
                <c:pt idx="110">
                  <c:v>0.69</c:v>
                </c:pt>
                <c:pt idx="111">
                  <c:v>0.26</c:v>
                </c:pt>
                <c:pt idx="112">
                  <c:v>0</c:v>
                </c:pt>
                <c:pt idx="113">
                  <c:v>0</c:v>
                </c:pt>
                <c:pt idx="114">
                  <c:v>1.21</c:v>
                </c:pt>
                <c:pt idx="115">
                  <c:v>0.22</c:v>
                </c:pt>
                <c:pt idx="116">
                  <c:v>7.8E-2</c:v>
                </c:pt>
                <c:pt idx="117">
                  <c:v>0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0</c:v>
                </c:pt>
                <c:pt idx="122">
                  <c:v>1.2</c:v>
                </c:pt>
                <c:pt idx="123">
                  <c:v>1.1100000000000001</c:v>
                </c:pt>
                <c:pt idx="124">
                  <c:v>0.93</c:v>
                </c:pt>
                <c:pt idx="125">
                  <c:v>0.67</c:v>
                </c:pt>
                <c:pt idx="126">
                  <c:v>0.45</c:v>
                </c:pt>
                <c:pt idx="127">
                  <c:v>0.27</c:v>
                </c:pt>
                <c:pt idx="128">
                  <c:v>0.15</c:v>
                </c:pt>
                <c:pt idx="129">
                  <c:v>8.1000000000000003E-2</c:v>
                </c:pt>
                <c:pt idx="130">
                  <c:v>0</c:v>
                </c:pt>
                <c:pt idx="131">
                  <c:v>0</c:v>
                </c:pt>
                <c:pt idx="132">
                  <c:v>0.6</c:v>
                </c:pt>
                <c:pt idx="133">
                  <c:v>0.42</c:v>
                </c:pt>
                <c:pt idx="134">
                  <c:v>0.28000000000000003</c:v>
                </c:pt>
                <c:pt idx="135">
                  <c:v>0.17</c:v>
                </c:pt>
                <c:pt idx="136">
                  <c:v>5.0999999999999997E-2</c:v>
                </c:pt>
                <c:pt idx="137">
                  <c:v>1.6E-2</c:v>
                </c:pt>
                <c:pt idx="138">
                  <c:v>5.0000000000000001E-3</c:v>
                </c:pt>
                <c:pt idx="139">
                  <c:v>0</c:v>
                </c:pt>
                <c:pt idx="140">
                  <c:v>0</c:v>
                </c:pt>
                <c:pt idx="141">
                  <c:v>0.68</c:v>
                </c:pt>
                <c:pt idx="142">
                  <c:v>0.36</c:v>
                </c:pt>
                <c:pt idx="143">
                  <c:v>0.23</c:v>
                </c:pt>
                <c:pt idx="144">
                  <c:v>0.11</c:v>
                </c:pt>
                <c:pt idx="145">
                  <c:v>0</c:v>
                </c:pt>
                <c:pt idx="146">
                  <c:v>0</c:v>
                </c:pt>
                <c:pt idx="147">
                  <c:v>0.86</c:v>
                </c:pt>
                <c:pt idx="148">
                  <c:v>0.47</c:v>
                </c:pt>
                <c:pt idx="149">
                  <c:v>0.16</c:v>
                </c:pt>
                <c:pt idx="150">
                  <c:v>0.04</c:v>
                </c:pt>
                <c:pt idx="151">
                  <c:v>0</c:v>
                </c:pt>
                <c:pt idx="152">
                  <c:v>0</c:v>
                </c:pt>
                <c:pt idx="153">
                  <c:v>0.52</c:v>
                </c:pt>
                <c:pt idx="154">
                  <c:v>0.3</c:v>
                </c:pt>
                <c:pt idx="155">
                  <c:v>0.2</c:v>
                </c:pt>
                <c:pt idx="156">
                  <c:v>0</c:v>
                </c:pt>
                <c:pt idx="157">
                  <c:v>0</c:v>
                </c:pt>
                <c:pt idx="158">
                  <c:v>0.62</c:v>
                </c:pt>
                <c:pt idx="159">
                  <c:v>0.33</c:v>
                </c:pt>
                <c:pt idx="160">
                  <c:v>0.28000000000000003</c:v>
                </c:pt>
                <c:pt idx="161">
                  <c:v>0</c:v>
                </c:pt>
                <c:pt idx="162">
                  <c:v>0</c:v>
                </c:pt>
                <c:pt idx="163">
                  <c:v>0.27</c:v>
                </c:pt>
                <c:pt idx="164">
                  <c:v>0.24</c:v>
                </c:pt>
                <c:pt idx="165">
                  <c:v>0.19</c:v>
                </c:pt>
                <c:pt idx="166">
                  <c:v>0</c:v>
                </c:pt>
                <c:pt idx="167">
                  <c:v>0</c:v>
                </c:pt>
                <c:pt idx="168">
                  <c:v>0.38</c:v>
                </c:pt>
                <c:pt idx="169">
                  <c:v>0.25</c:v>
                </c:pt>
                <c:pt idx="170">
                  <c:v>0.18</c:v>
                </c:pt>
                <c:pt idx="171">
                  <c:v>0</c:v>
                </c:pt>
                <c:pt idx="172">
                  <c:v>0</c:v>
                </c:pt>
                <c:pt idx="173">
                  <c:v>0.73</c:v>
                </c:pt>
                <c:pt idx="174">
                  <c:v>0.37</c:v>
                </c:pt>
                <c:pt idx="175">
                  <c:v>0.26</c:v>
                </c:pt>
                <c:pt idx="176">
                  <c:v>0</c:v>
                </c:pt>
                <c:pt idx="177">
                  <c:v>0</c:v>
                </c:pt>
                <c:pt idx="178">
                  <c:v>0.37</c:v>
                </c:pt>
                <c:pt idx="179">
                  <c:v>0.32</c:v>
                </c:pt>
                <c:pt idx="180">
                  <c:v>0.24</c:v>
                </c:pt>
                <c:pt idx="181">
                  <c:v>0.16</c:v>
                </c:pt>
                <c:pt idx="182">
                  <c:v>7.0000000000000007E-2</c:v>
                </c:pt>
                <c:pt idx="183">
                  <c:v>0</c:v>
                </c:pt>
                <c:pt idx="184">
                  <c:v>0</c:v>
                </c:pt>
                <c:pt idx="185">
                  <c:v>0.27</c:v>
                </c:pt>
                <c:pt idx="186">
                  <c:v>0.08</c:v>
                </c:pt>
                <c:pt idx="187">
                  <c:v>0</c:v>
                </c:pt>
                <c:pt idx="188">
                  <c:v>0</c:v>
                </c:pt>
                <c:pt idx="189">
                  <c:v>0.46</c:v>
                </c:pt>
                <c:pt idx="190">
                  <c:v>0.27</c:v>
                </c:pt>
                <c:pt idx="191">
                  <c:v>0.2</c:v>
                </c:pt>
                <c:pt idx="192">
                  <c:v>0.09</c:v>
                </c:pt>
                <c:pt idx="193">
                  <c:v>0</c:v>
                </c:pt>
                <c:pt idx="194">
                  <c:v>0</c:v>
                </c:pt>
                <c:pt idx="195">
                  <c:v>0.41</c:v>
                </c:pt>
                <c:pt idx="196">
                  <c:v>0.21</c:v>
                </c:pt>
                <c:pt idx="197">
                  <c:v>0.14000000000000001</c:v>
                </c:pt>
                <c:pt idx="198">
                  <c:v>0.04</c:v>
                </c:pt>
                <c:pt idx="199">
                  <c:v>0</c:v>
                </c:pt>
                <c:pt idx="200">
                  <c:v>0</c:v>
                </c:pt>
                <c:pt idx="201">
                  <c:v>0.81599999999999995</c:v>
                </c:pt>
                <c:pt idx="202">
                  <c:v>0.60699999999999998</c:v>
                </c:pt>
                <c:pt idx="203">
                  <c:v>0.43</c:v>
                </c:pt>
                <c:pt idx="204">
                  <c:v>6.9000000000000006E-2</c:v>
                </c:pt>
                <c:pt idx="205">
                  <c:v>1.4E-2</c:v>
                </c:pt>
                <c:pt idx="206">
                  <c:v>0</c:v>
                </c:pt>
                <c:pt idx="207">
                  <c:v>0</c:v>
                </c:pt>
                <c:pt idx="208">
                  <c:v>0.45</c:v>
                </c:pt>
                <c:pt idx="209">
                  <c:v>0.33</c:v>
                </c:pt>
                <c:pt idx="210">
                  <c:v>0.22</c:v>
                </c:pt>
                <c:pt idx="211">
                  <c:v>2.8000000000000001E-2</c:v>
                </c:pt>
                <c:pt idx="212">
                  <c:v>1.2E-2</c:v>
                </c:pt>
                <c:pt idx="213">
                  <c:v>0</c:v>
                </c:pt>
                <c:pt idx="214">
                  <c:v>0</c:v>
                </c:pt>
                <c:pt idx="215">
                  <c:v>0.48</c:v>
                </c:pt>
                <c:pt idx="216">
                  <c:v>0.4</c:v>
                </c:pt>
                <c:pt idx="217">
                  <c:v>0.12</c:v>
                </c:pt>
                <c:pt idx="218">
                  <c:v>2.8000000000000001E-2</c:v>
                </c:pt>
                <c:pt idx="219">
                  <c:v>0</c:v>
                </c:pt>
                <c:pt idx="220">
                  <c:v>0</c:v>
                </c:pt>
                <c:pt idx="221">
                  <c:v>7.0000000000000007E-2</c:v>
                </c:pt>
                <c:pt idx="222">
                  <c:v>0</c:v>
                </c:pt>
                <c:pt idx="223">
                  <c:v>0</c:v>
                </c:pt>
                <c:pt idx="224">
                  <c:v>0.21</c:v>
                </c:pt>
                <c:pt idx="225">
                  <c:v>0</c:v>
                </c:pt>
                <c:pt idx="226">
                  <c:v>0</c:v>
                </c:pt>
                <c:pt idx="227">
                  <c:v>0.21</c:v>
                </c:pt>
                <c:pt idx="228">
                  <c:v>0.16</c:v>
                </c:pt>
                <c:pt idx="229">
                  <c:v>7.0000000000000007E-2</c:v>
                </c:pt>
                <c:pt idx="230">
                  <c:v>0</c:v>
                </c:pt>
                <c:pt idx="231">
                  <c:v>0</c:v>
                </c:pt>
                <c:pt idx="232">
                  <c:v>0.16</c:v>
                </c:pt>
                <c:pt idx="233">
                  <c:v>0</c:v>
                </c:pt>
                <c:pt idx="234">
                  <c:v>0</c:v>
                </c:pt>
                <c:pt idx="235">
                  <c:v>0.1</c:v>
                </c:pt>
                <c:pt idx="236">
                  <c:v>0.04</c:v>
                </c:pt>
                <c:pt idx="237">
                  <c:v>0</c:v>
                </c:pt>
                <c:pt idx="238">
                  <c:v>0</c:v>
                </c:pt>
                <c:pt idx="239">
                  <c:v>0.1</c:v>
                </c:pt>
                <c:pt idx="240">
                  <c:v>0.1</c:v>
                </c:pt>
                <c:pt idx="241">
                  <c:v>0.04</c:v>
                </c:pt>
                <c:pt idx="242">
                  <c:v>0</c:v>
                </c:pt>
                <c:pt idx="243">
                  <c:v>0</c:v>
                </c:pt>
                <c:pt idx="244">
                  <c:v>0.1</c:v>
                </c:pt>
                <c:pt idx="245">
                  <c:v>0</c:v>
                </c:pt>
                <c:pt idx="246">
                  <c:v>0</c:v>
                </c:pt>
                <c:pt idx="247">
                  <c:v>0.09</c:v>
                </c:pt>
                <c:pt idx="248">
                  <c:v>0</c:v>
                </c:pt>
                <c:pt idx="249">
                  <c:v>0</c:v>
                </c:pt>
                <c:pt idx="250">
                  <c:v>0.47</c:v>
                </c:pt>
                <c:pt idx="251">
                  <c:v>0.09</c:v>
                </c:pt>
                <c:pt idx="252">
                  <c:v>0.06</c:v>
                </c:pt>
                <c:pt idx="253">
                  <c:v>0</c:v>
                </c:pt>
                <c:pt idx="254">
                  <c:v>0</c:v>
                </c:pt>
                <c:pt idx="255">
                  <c:v>0.47</c:v>
                </c:pt>
                <c:pt idx="256">
                  <c:v>0.06</c:v>
                </c:pt>
                <c:pt idx="257">
                  <c:v>0</c:v>
                </c:pt>
                <c:pt idx="258">
                  <c:v>0</c:v>
                </c:pt>
                <c:pt idx="259">
                  <c:v>0.49</c:v>
                </c:pt>
                <c:pt idx="260">
                  <c:v>0</c:v>
                </c:pt>
                <c:pt idx="261">
                  <c:v>0</c:v>
                </c:pt>
                <c:pt idx="262">
                  <c:v>0.45</c:v>
                </c:pt>
                <c:pt idx="263">
                  <c:v>0</c:v>
                </c:pt>
                <c:pt idx="264">
                  <c:v>0</c:v>
                </c:pt>
                <c:pt idx="265">
                  <c:v>0.45</c:v>
                </c:pt>
                <c:pt idx="266">
                  <c:v>0.16</c:v>
                </c:pt>
                <c:pt idx="267">
                  <c:v>0</c:v>
                </c:pt>
                <c:pt idx="268">
                  <c:v>0</c:v>
                </c:pt>
                <c:pt idx="269">
                  <c:v>0.16</c:v>
                </c:pt>
                <c:pt idx="270">
                  <c:v>0</c:v>
                </c:pt>
                <c:pt idx="271">
                  <c:v>0</c:v>
                </c:pt>
                <c:pt idx="272">
                  <c:v>0.13</c:v>
                </c:pt>
                <c:pt idx="273">
                  <c:v>0</c:v>
                </c:pt>
                <c:pt idx="274">
                  <c:v>0</c:v>
                </c:pt>
                <c:pt idx="275">
                  <c:v>0.33</c:v>
                </c:pt>
                <c:pt idx="276">
                  <c:v>0</c:v>
                </c:pt>
                <c:pt idx="277">
                  <c:v>0</c:v>
                </c:pt>
                <c:pt idx="278">
                  <c:v>0.33</c:v>
                </c:pt>
                <c:pt idx="279">
                  <c:v>0.18</c:v>
                </c:pt>
                <c:pt idx="280">
                  <c:v>0</c:v>
                </c:pt>
                <c:pt idx="281">
                  <c:v>0</c:v>
                </c:pt>
                <c:pt idx="282">
                  <c:v>0.18</c:v>
                </c:pt>
                <c:pt idx="283">
                  <c:v>0</c:v>
                </c:pt>
                <c:pt idx="284">
                  <c:v>0</c:v>
                </c:pt>
                <c:pt idx="285">
                  <c:v>0.11</c:v>
                </c:pt>
                <c:pt idx="286">
                  <c:v>0</c:v>
                </c:pt>
                <c:pt idx="287">
                  <c:v>0</c:v>
                </c:pt>
                <c:pt idx="288">
                  <c:v>0.3</c:v>
                </c:pt>
                <c:pt idx="289">
                  <c:v>0.24</c:v>
                </c:pt>
                <c:pt idx="290">
                  <c:v>0.11</c:v>
                </c:pt>
                <c:pt idx="291">
                  <c:v>0</c:v>
                </c:pt>
                <c:pt idx="292">
                  <c:v>0</c:v>
                </c:pt>
                <c:pt idx="293">
                  <c:v>0.3</c:v>
                </c:pt>
                <c:pt idx="294">
                  <c:v>0</c:v>
                </c:pt>
                <c:pt idx="295">
                  <c:v>0</c:v>
                </c:pt>
                <c:pt idx="296">
                  <c:v>0.24</c:v>
                </c:pt>
                <c:pt idx="297">
                  <c:v>0</c:v>
                </c:pt>
                <c:pt idx="298">
                  <c:v>0</c:v>
                </c:pt>
                <c:pt idx="299">
                  <c:v>0.2</c:v>
                </c:pt>
                <c:pt idx="300">
                  <c:v>0.15</c:v>
                </c:pt>
                <c:pt idx="301">
                  <c:v>0.06</c:v>
                </c:pt>
                <c:pt idx="302">
                  <c:v>0</c:v>
                </c:pt>
                <c:pt idx="303">
                  <c:v>0</c:v>
                </c:pt>
                <c:pt idx="304">
                  <c:v>0.2</c:v>
                </c:pt>
                <c:pt idx="305">
                  <c:v>0.15</c:v>
                </c:pt>
                <c:pt idx="306">
                  <c:v>0</c:v>
                </c:pt>
                <c:pt idx="307">
                  <c:v>0</c:v>
                </c:pt>
                <c:pt idx="308">
                  <c:v>0.14000000000000001</c:v>
                </c:pt>
                <c:pt idx="309">
                  <c:v>0</c:v>
                </c:pt>
                <c:pt idx="310">
                  <c:v>0</c:v>
                </c:pt>
                <c:pt idx="311">
                  <c:v>0.42</c:v>
                </c:pt>
                <c:pt idx="312">
                  <c:v>0</c:v>
                </c:pt>
                <c:pt idx="313">
                  <c:v>0</c:v>
                </c:pt>
                <c:pt idx="314">
                  <c:v>0.42</c:v>
                </c:pt>
                <c:pt idx="315">
                  <c:v>0</c:v>
                </c:pt>
                <c:pt idx="316">
                  <c:v>0</c:v>
                </c:pt>
                <c:pt idx="317">
                  <c:v>0.42</c:v>
                </c:pt>
                <c:pt idx="318">
                  <c:v>0.14000000000000001</c:v>
                </c:pt>
                <c:pt idx="319">
                  <c:v>0</c:v>
                </c:pt>
                <c:pt idx="320">
                  <c:v>0</c:v>
                </c:pt>
                <c:pt idx="321">
                  <c:v>0.06</c:v>
                </c:pt>
                <c:pt idx="322">
                  <c:v>0</c:v>
                </c:pt>
                <c:pt idx="323">
                  <c:v>0</c:v>
                </c:pt>
                <c:pt idx="324">
                  <c:v>0.83</c:v>
                </c:pt>
                <c:pt idx="325">
                  <c:v>0.4</c:v>
                </c:pt>
                <c:pt idx="326">
                  <c:v>0.27</c:v>
                </c:pt>
                <c:pt idx="327">
                  <c:v>5.8000000000000003E-2</c:v>
                </c:pt>
                <c:pt idx="328">
                  <c:v>0.01</c:v>
                </c:pt>
                <c:pt idx="329">
                  <c:v>0</c:v>
                </c:pt>
                <c:pt idx="330">
                  <c:v>0</c:v>
                </c:pt>
                <c:pt idx="331">
                  <c:v>1.07</c:v>
                </c:pt>
                <c:pt idx="332">
                  <c:v>0.6</c:v>
                </c:pt>
                <c:pt idx="333">
                  <c:v>0.31</c:v>
                </c:pt>
                <c:pt idx="334">
                  <c:v>4.2999999999999997E-2</c:v>
                </c:pt>
                <c:pt idx="335">
                  <c:v>0.06</c:v>
                </c:pt>
                <c:pt idx="336">
                  <c:v>0</c:v>
                </c:pt>
                <c:pt idx="337">
                  <c:v>0</c:v>
                </c:pt>
                <c:pt idx="338">
                  <c:v>0.63</c:v>
                </c:pt>
                <c:pt idx="339">
                  <c:v>0.56000000000000005</c:v>
                </c:pt>
                <c:pt idx="340">
                  <c:v>0.38</c:v>
                </c:pt>
                <c:pt idx="341">
                  <c:v>0.35</c:v>
                </c:pt>
                <c:pt idx="342">
                  <c:v>0.11</c:v>
                </c:pt>
                <c:pt idx="343">
                  <c:v>3.5999999999999997E-2</c:v>
                </c:pt>
                <c:pt idx="344">
                  <c:v>0</c:v>
                </c:pt>
                <c:pt idx="345">
                  <c:v>0</c:v>
                </c:pt>
                <c:pt idx="346">
                  <c:v>0.78</c:v>
                </c:pt>
                <c:pt idx="347">
                  <c:v>0.56999999999999995</c:v>
                </c:pt>
                <c:pt idx="348">
                  <c:v>0.44</c:v>
                </c:pt>
                <c:pt idx="349">
                  <c:v>0.36</c:v>
                </c:pt>
                <c:pt idx="350">
                  <c:v>0.11700000000000001</c:v>
                </c:pt>
                <c:pt idx="351">
                  <c:v>3.5000000000000003E-2</c:v>
                </c:pt>
                <c:pt idx="352">
                  <c:v>0</c:v>
                </c:pt>
                <c:pt idx="353">
                  <c:v>0</c:v>
                </c:pt>
                <c:pt idx="354">
                  <c:v>0.32</c:v>
                </c:pt>
                <c:pt idx="355">
                  <c:v>0.28999999999999998</c:v>
                </c:pt>
                <c:pt idx="356">
                  <c:v>0.24</c:v>
                </c:pt>
                <c:pt idx="357">
                  <c:v>6.2E-2</c:v>
                </c:pt>
                <c:pt idx="358">
                  <c:v>2.3E-2</c:v>
                </c:pt>
                <c:pt idx="359">
                  <c:v>0</c:v>
                </c:pt>
                <c:pt idx="360">
                  <c:v>0</c:v>
                </c:pt>
                <c:pt idx="361">
                  <c:v>0.26</c:v>
                </c:pt>
                <c:pt idx="362">
                  <c:v>0.24</c:v>
                </c:pt>
                <c:pt idx="363">
                  <c:v>0.15</c:v>
                </c:pt>
                <c:pt idx="364">
                  <c:v>0.13</c:v>
                </c:pt>
                <c:pt idx="365">
                  <c:v>2.5000000000000001E-2</c:v>
                </c:pt>
                <c:pt idx="366">
                  <c:v>2E-3</c:v>
                </c:pt>
                <c:pt idx="367">
                  <c:v>0</c:v>
                </c:pt>
                <c:pt idx="368">
                  <c:v>0</c:v>
                </c:pt>
                <c:pt idx="369">
                  <c:v>1.0249999999999999</c:v>
                </c:pt>
                <c:pt idx="370">
                  <c:v>0.871</c:v>
                </c:pt>
                <c:pt idx="371">
                  <c:v>0.60699999999999998</c:v>
                </c:pt>
                <c:pt idx="372">
                  <c:v>0.254</c:v>
                </c:pt>
                <c:pt idx="373">
                  <c:v>0.1</c:v>
                </c:pt>
                <c:pt idx="374">
                  <c:v>0</c:v>
                </c:pt>
                <c:pt idx="375">
                  <c:v>0</c:v>
                </c:pt>
                <c:pt idx="376">
                  <c:v>1.0249999999999999</c:v>
                </c:pt>
                <c:pt idx="377">
                  <c:v>0.871</c:v>
                </c:pt>
                <c:pt idx="378">
                  <c:v>0.60699999999999998</c:v>
                </c:pt>
                <c:pt idx="379">
                  <c:v>0.254</c:v>
                </c:pt>
                <c:pt idx="380">
                  <c:v>0.1</c:v>
                </c:pt>
                <c:pt idx="381">
                  <c:v>0</c:v>
                </c:pt>
                <c:pt idx="382">
                  <c:v>0</c:v>
                </c:pt>
                <c:pt idx="383">
                  <c:v>0.67900000000000005</c:v>
                </c:pt>
                <c:pt idx="384">
                  <c:v>0.61599999999999999</c:v>
                </c:pt>
                <c:pt idx="385">
                  <c:v>0.42399999999999999</c:v>
                </c:pt>
                <c:pt idx="386">
                  <c:v>0.156</c:v>
                </c:pt>
                <c:pt idx="387">
                  <c:v>0</c:v>
                </c:pt>
                <c:pt idx="388">
                  <c:v>0</c:v>
                </c:pt>
                <c:pt idx="389">
                  <c:v>0.372</c:v>
                </c:pt>
                <c:pt idx="390">
                  <c:v>0.33300000000000002</c:v>
                </c:pt>
                <c:pt idx="391">
                  <c:v>0.27900000000000003</c:v>
                </c:pt>
                <c:pt idx="392">
                  <c:v>0.126</c:v>
                </c:pt>
                <c:pt idx="393">
                  <c:v>0</c:v>
                </c:pt>
                <c:pt idx="394">
                  <c:v>0</c:v>
                </c:pt>
                <c:pt idx="395">
                  <c:v>0.56799999999999995</c:v>
                </c:pt>
                <c:pt idx="396">
                  <c:v>0.497</c:v>
                </c:pt>
                <c:pt idx="397">
                  <c:v>0.42099999999999999</c:v>
                </c:pt>
                <c:pt idx="398">
                  <c:v>0.23599999999999999</c:v>
                </c:pt>
                <c:pt idx="399">
                  <c:v>0</c:v>
                </c:pt>
                <c:pt idx="400">
                  <c:v>0</c:v>
                </c:pt>
                <c:pt idx="401">
                  <c:v>0.39300000000000002</c:v>
                </c:pt>
                <c:pt idx="402">
                  <c:v>0.318</c:v>
                </c:pt>
                <c:pt idx="403">
                  <c:v>0.23799999999999999</c:v>
                </c:pt>
                <c:pt idx="404">
                  <c:v>5.3999999999999999E-2</c:v>
                </c:pt>
                <c:pt idx="405">
                  <c:v>0</c:v>
                </c:pt>
                <c:pt idx="406">
                  <c:v>0</c:v>
                </c:pt>
                <c:pt idx="407">
                  <c:v>0.56000000000000005</c:v>
                </c:pt>
                <c:pt idx="408">
                  <c:v>0.41</c:v>
                </c:pt>
                <c:pt idx="409">
                  <c:v>0.35</c:v>
                </c:pt>
                <c:pt idx="410">
                  <c:v>0.3</c:v>
                </c:pt>
                <c:pt idx="411">
                  <c:v>0.16</c:v>
                </c:pt>
                <c:pt idx="412">
                  <c:v>0.106</c:v>
                </c:pt>
                <c:pt idx="413">
                  <c:v>2.4E-2</c:v>
                </c:pt>
                <c:pt idx="414">
                  <c:v>0</c:v>
                </c:pt>
                <c:pt idx="415">
                  <c:v>0</c:v>
                </c:pt>
                <c:pt idx="416">
                  <c:v>0.41</c:v>
                </c:pt>
                <c:pt idx="417">
                  <c:v>0.35</c:v>
                </c:pt>
                <c:pt idx="418">
                  <c:v>0.25</c:v>
                </c:pt>
                <c:pt idx="419">
                  <c:v>3.5999999999999997E-2</c:v>
                </c:pt>
                <c:pt idx="420">
                  <c:v>7.0000000000000001E-3</c:v>
                </c:pt>
                <c:pt idx="421">
                  <c:v>0</c:v>
                </c:pt>
                <c:pt idx="422">
                  <c:v>0</c:v>
                </c:pt>
                <c:pt idx="423">
                  <c:v>0.95</c:v>
                </c:pt>
                <c:pt idx="424">
                  <c:v>0.04</c:v>
                </c:pt>
                <c:pt idx="425">
                  <c:v>0</c:v>
                </c:pt>
                <c:pt idx="426">
                  <c:v>0</c:v>
                </c:pt>
                <c:pt idx="427">
                  <c:v>0.87</c:v>
                </c:pt>
                <c:pt idx="428">
                  <c:v>0.17</c:v>
                </c:pt>
                <c:pt idx="429">
                  <c:v>0.05</c:v>
                </c:pt>
                <c:pt idx="430">
                  <c:v>0</c:v>
                </c:pt>
                <c:pt idx="431">
                  <c:v>0</c:v>
                </c:pt>
                <c:pt idx="432">
                  <c:v>1.1000000000000001</c:v>
                </c:pt>
                <c:pt idx="433">
                  <c:v>0.26</c:v>
                </c:pt>
                <c:pt idx="434">
                  <c:v>0.08</c:v>
                </c:pt>
                <c:pt idx="435">
                  <c:v>0</c:v>
                </c:pt>
                <c:pt idx="436">
                  <c:v>0</c:v>
                </c:pt>
                <c:pt idx="437">
                  <c:v>0.61</c:v>
                </c:pt>
                <c:pt idx="438">
                  <c:v>0.12</c:v>
                </c:pt>
                <c:pt idx="439">
                  <c:v>0.04</c:v>
                </c:pt>
                <c:pt idx="440">
                  <c:v>0</c:v>
                </c:pt>
                <c:pt idx="441">
                  <c:v>0</c:v>
                </c:pt>
                <c:pt idx="442">
                  <c:v>0.96</c:v>
                </c:pt>
                <c:pt idx="443">
                  <c:v>0.21</c:v>
                </c:pt>
                <c:pt idx="444">
                  <c:v>0.06</c:v>
                </c:pt>
                <c:pt idx="445">
                  <c:v>0</c:v>
                </c:pt>
                <c:pt idx="446">
                  <c:v>0</c:v>
                </c:pt>
                <c:pt idx="447">
                  <c:v>0.69</c:v>
                </c:pt>
                <c:pt idx="448">
                  <c:v>0.17</c:v>
                </c:pt>
                <c:pt idx="449">
                  <c:v>0.06</c:v>
                </c:pt>
                <c:pt idx="450">
                  <c:v>0</c:v>
                </c:pt>
                <c:pt idx="451">
                  <c:v>0</c:v>
                </c:pt>
                <c:pt idx="452">
                  <c:v>0.97</c:v>
                </c:pt>
                <c:pt idx="453">
                  <c:v>0.22</c:v>
                </c:pt>
                <c:pt idx="454">
                  <c:v>0.06</c:v>
                </c:pt>
                <c:pt idx="455">
                  <c:v>0</c:v>
                </c:pt>
                <c:pt idx="456">
                  <c:v>0</c:v>
                </c:pt>
                <c:pt idx="457">
                  <c:v>0.73</c:v>
                </c:pt>
                <c:pt idx="458">
                  <c:v>0.09</c:v>
                </c:pt>
                <c:pt idx="459">
                  <c:v>0.02</c:v>
                </c:pt>
                <c:pt idx="460">
                  <c:v>0</c:v>
                </c:pt>
                <c:pt idx="461">
                  <c:v>0</c:v>
                </c:pt>
                <c:pt idx="462">
                  <c:v>0.93</c:v>
                </c:pt>
                <c:pt idx="463">
                  <c:v>0.13</c:v>
                </c:pt>
                <c:pt idx="464">
                  <c:v>0.03</c:v>
                </c:pt>
                <c:pt idx="465">
                  <c:v>0</c:v>
                </c:pt>
                <c:pt idx="466">
                  <c:v>0</c:v>
                </c:pt>
                <c:pt idx="467">
                  <c:v>0.94</c:v>
                </c:pt>
                <c:pt idx="468">
                  <c:v>0.23</c:v>
                </c:pt>
                <c:pt idx="469">
                  <c:v>0.09</c:v>
                </c:pt>
                <c:pt idx="470">
                  <c:v>0</c:v>
                </c:pt>
                <c:pt idx="471">
                  <c:v>0</c:v>
                </c:pt>
                <c:pt idx="472">
                  <c:v>0.94</c:v>
                </c:pt>
                <c:pt idx="473">
                  <c:v>0.23</c:v>
                </c:pt>
                <c:pt idx="474">
                  <c:v>0.09</c:v>
                </c:pt>
                <c:pt idx="475">
                  <c:v>0</c:v>
                </c:pt>
                <c:pt idx="476">
                  <c:v>0</c:v>
                </c:pt>
                <c:pt idx="477">
                  <c:v>1.22</c:v>
                </c:pt>
                <c:pt idx="478">
                  <c:v>0.33</c:v>
                </c:pt>
                <c:pt idx="479">
                  <c:v>0.1</c:v>
                </c:pt>
                <c:pt idx="480">
                  <c:v>0</c:v>
                </c:pt>
                <c:pt idx="481">
                  <c:v>0</c:v>
                </c:pt>
                <c:pt idx="482">
                  <c:v>0.65</c:v>
                </c:pt>
                <c:pt idx="483">
                  <c:v>0.15</c:v>
                </c:pt>
                <c:pt idx="484">
                  <c:v>0.03</c:v>
                </c:pt>
                <c:pt idx="485">
                  <c:v>0</c:v>
                </c:pt>
                <c:pt idx="486">
                  <c:v>0</c:v>
                </c:pt>
                <c:pt idx="487">
                  <c:v>0.85</c:v>
                </c:pt>
                <c:pt idx="488">
                  <c:v>0.19</c:v>
                </c:pt>
                <c:pt idx="489">
                  <c:v>0.05</c:v>
                </c:pt>
                <c:pt idx="490">
                  <c:v>0</c:v>
                </c:pt>
                <c:pt idx="491">
                  <c:v>0</c:v>
                </c:pt>
                <c:pt idx="492">
                  <c:v>0.46</c:v>
                </c:pt>
                <c:pt idx="493">
                  <c:v>0.09</c:v>
                </c:pt>
                <c:pt idx="494">
                  <c:v>0</c:v>
                </c:pt>
                <c:pt idx="495">
                  <c:v>0</c:v>
                </c:pt>
                <c:pt idx="496">
                  <c:v>0.55700000000000005</c:v>
                </c:pt>
                <c:pt idx="497">
                  <c:v>2.1999999999999999E-2</c:v>
                </c:pt>
                <c:pt idx="498">
                  <c:v>0</c:v>
                </c:pt>
                <c:pt idx="499">
                  <c:v>0</c:v>
                </c:pt>
                <c:pt idx="500">
                  <c:v>0.29299999999999998</c:v>
                </c:pt>
                <c:pt idx="501">
                  <c:v>4.1000000000000002E-2</c:v>
                </c:pt>
                <c:pt idx="502">
                  <c:v>0</c:v>
                </c:pt>
                <c:pt idx="503">
                  <c:v>0</c:v>
                </c:pt>
                <c:pt idx="504">
                  <c:v>0.26300000000000001</c:v>
                </c:pt>
                <c:pt idx="505">
                  <c:v>0.18</c:v>
                </c:pt>
                <c:pt idx="506">
                  <c:v>5.7000000000000002E-2</c:v>
                </c:pt>
                <c:pt idx="507">
                  <c:v>0</c:v>
                </c:pt>
                <c:pt idx="508">
                  <c:v>0</c:v>
                </c:pt>
                <c:pt idx="509">
                  <c:v>0.35699999999999998</c:v>
                </c:pt>
                <c:pt idx="510">
                  <c:v>0.28699999999999998</c:v>
                </c:pt>
                <c:pt idx="511">
                  <c:v>0</c:v>
                </c:pt>
                <c:pt idx="512">
                  <c:v>0</c:v>
                </c:pt>
                <c:pt idx="513">
                  <c:v>0.34899999999999998</c:v>
                </c:pt>
                <c:pt idx="514">
                  <c:v>0.316</c:v>
                </c:pt>
                <c:pt idx="515">
                  <c:v>0.246</c:v>
                </c:pt>
                <c:pt idx="516">
                  <c:v>0.112</c:v>
                </c:pt>
                <c:pt idx="517">
                  <c:v>0</c:v>
                </c:pt>
                <c:pt idx="518">
                  <c:v>0</c:v>
                </c:pt>
                <c:pt idx="519">
                  <c:v>0.62</c:v>
                </c:pt>
                <c:pt idx="520">
                  <c:v>0.37</c:v>
                </c:pt>
                <c:pt idx="521">
                  <c:v>0.04</c:v>
                </c:pt>
                <c:pt idx="522">
                  <c:v>0</c:v>
                </c:pt>
                <c:pt idx="523">
                  <c:v>0</c:v>
                </c:pt>
                <c:pt idx="524">
                  <c:v>0.62</c:v>
                </c:pt>
                <c:pt idx="525">
                  <c:v>0.37</c:v>
                </c:pt>
                <c:pt idx="526">
                  <c:v>0.04</c:v>
                </c:pt>
                <c:pt idx="527">
                  <c:v>0</c:v>
                </c:pt>
                <c:pt idx="528">
                  <c:v>0</c:v>
                </c:pt>
                <c:pt idx="529">
                  <c:v>0.96399999999999997</c:v>
                </c:pt>
                <c:pt idx="530">
                  <c:v>0.80200000000000005</c:v>
                </c:pt>
                <c:pt idx="531">
                  <c:v>0.38300000000000001</c:v>
                </c:pt>
                <c:pt idx="532">
                  <c:v>0</c:v>
                </c:pt>
                <c:pt idx="533">
                  <c:v>0</c:v>
                </c:pt>
                <c:pt idx="534">
                  <c:v>0.46</c:v>
                </c:pt>
                <c:pt idx="535">
                  <c:v>0.11</c:v>
                </c:pt>
                <c:pt idx="536">
                  <c:v>0.04</c:v>
                </c:pt>
                <c:pt idx="537">
                  <c:v>0</c:v>
                </c:pt>
                <c:pt idx="538">
                  <c:v>0</c:v>
                </c:pt>
                <c:pt idx="539">
                  <c:v>0.45</c:v>
                </c:pt>
                <c:pt idx="540">
                  <c:v>0.04</c:v>
                </c:pt>
                <c:pt idx="541">
                  <c:v>0.02</c:v>
                </c:pt>
                <c:pt idx="542">
                  <c:v>0</c:v>
                </c:pt>
                <c:pt idx="543">
                  <c:v>0</c:v>
                </c:pt>
                <c:pt idx="544">
                  <c:v>1.02</c:v>
                </c:pt>
                <c:pt idx="545">
                  <c:v>0.84</c:v>
                </c:pt>
                <c:pt idx="546">
                  <c:v>7.0000000000000007E-2</c:v>
                </c:pt>
                <c:pt idx="547">
                  <c:v>0</c:v>
                </c:pt>
                <c:pt idx="548">
                  <c:v>0</c:v>
                </c:pt>
                <c:pt idx="549">
                  <c:v>0.28999999999999998</c:v>
                </c:pt>
                <c:pt idx="550">
                  <c:v>0.17</c:v>
                </c:pt>
                <c:pt idx="551">
                  <c:v>0.12</c:v>
                </c:pt>
                <c:pt idx="552">
                  <c:v>0.05</c:v>
                </c:pt>
                <c:pt idx="553">
                  <c:v>0</c:v>
                </c:pt>
                <c:pt idx="554">
                  <c:v>0</c:v>
                </c:pt>
                <c:pt idx="555">
                  <c:v>0.42</c:v>
                </c:pt>
                <c:pt idx="556">
                  <c:v>0.17</c:v>
                </c:pt>
                <c:pt idx="557">
                  <c:v>0</c:v>
                </c:pt>
                <c:pt idx="558">
                  <c:v>0</c:v>
                </c:pt>
                <c:pt idx="559">
                  <c:v>0.48</c:v>
                </c:pt>
                <c:pt idx="560">
                  <c:v>7.0000000000000007E-2</c:v>
                </c:pt>
                <c:pt idx="561">
                  <c:v>0</c:v>
                </c:pt>
                <c:pt idx="562">
                  <c:v>0</c:v>
                </c:pt>
                <c:pt idx="563">
                  <c:v>0.91</c:v>
                </c:pt>
                <c:pt idx="564">
                  <c:v>0.45</c:v>
                </c:pt>
                <c:pt idx="565">
                  <c:v>0.13</c:v>
                </c:pt>
                <c:pt idx="566">
                  <c:v>0.03</c:v>
                </c:pt>
                <c:pt idx="567">
                  <c:v>0</c:v>
                </c:pt>
                <c:pt idx="568">
                  <c:v>0</c:v>
                </c:pt>
                <c:pt idx="569">
                  <c:v>0.46</c:v>
                </c:pt>
                <c:pt idx="570">
                  <c:v>0.18</c:v>
                </c:pt>
                <c:pt idx="571">
                  <c:v>0</c:v>
                </c:pt>
                <c:pt idx="572">
                  <c:v>0</c:v>
                </c:pt>
                <c:pt idx="573">
                  <c:v>0.08</c:v>
                </c:pt>
                <c:pt idx="574">
                  <c:v>0</c:v>
                </c:pt>
                <c:pt idx="575">
                  <c:v>0</c:v>
                </c:pt>
                <c:pt idx="576">
                  <c:v>0.06</c:v>
                </c:pt>
                <c:pt idx="577">
                  <c:v>0</c:v>
                </c:pt>
                <c:pt idx="578">
                  <c:v>0</c:v>
                </c:pt>
                <c:pt idx="579">
                  <c:v>0.18</c:v>
                </c:pt>
                <c:pt idx="580">
                  <c:v>0</c:v>
                </c:pt>
                <c:pt idx="581">
                  <c:v>0</c:v>
                </c:pt>
                <c:pt idx="582">
                  <c:v>0.35</c:v>
                </c:pt>
                <c:pt idx="583">
                  <c:v>0.13</c:v>
                </c:pt>
                <c:pt idx="584">
                  <c:v>0</c:v>
                </c:pt>
                <c:pt idx="585">
                  <c:v>0</c:v>
                </c:pt>
                <c:pt idx="586">
                  <c:v>0.19</c:v>
                </c:pt>
                <c:pt idx="587">
                  <c:v>0.12</c:v>
                </c:pt>
                <c:pt idx="588">
                  <c:v>0</c:v>
                </c:pt>
                <c:pt idx="589">
                  <c:v>0</c:v>
                </c:pt>
                <c:pt idx="590">
                  <c:v>0.53</c:v>
                </c:pt>
                <c:pt idx="591">
                  <c:v>0.34</c:v>
                </c:pt>
                <c:pt idx="592">
                  <c:v>0.28000000000000003</c:v>
                </c:pt>
                <c:pt idx="593">
                  <c:v>0</c:v>
                </c:pt>
                <c:pt idx="594">
                  <c:v>0</c:v>
                </c:pt>
                <c:pt idx="595">
                  <c:v>0.21</c:v>
                </c:pt>
                <c:pt idx="596">
                  <c:v>0.06</c:v>
                </c:pt>
                <c:pt idx="597">
                  <c:v>0</c:v>
                </c:pt>
                <c:pt idx="598">
                  <c:v>0</c:v>
                </c:pt>
                <c:pt idx="599">
                  <c:v>0.27</c:v>
                </c:pt>
                <c:pt idx="600">
                  <c:v>0.19</c:v>
                </c:pt>
                <c:pt idx="601">
                  <c:v>0</c:v>
                </c:pt>
                <c:pt idx="602">
                  <c:v>0</c:v>
                </c:pt>
                <c:pt idx="603">
                  <c:v>0.3</c:v>
                </c:pt>
                <c:pt idx="604">
                  <c:v>0.09</c:v>
                </c:pt>
                <c:pt idx="605">
                  <c:v>0.04</c:v>
                </c:pt>
                <c:pt idx="606">
                  <c:v>0</c:v>
                </c:pt>
                <c:pt idx="607">
                  <c:v>0</c:v>
                </c:pt>
                <c:pt idx="608">
                  <c:v>0.79</c:v>
                </c:pt>
                <c:pt idx="609">
                  <c:v>0.49</c:v>
                </c:pt>
                <c:pt idx="610">
                  <c:v>0.09</c:v>
                </c:pt>
                <c:pt idx="611">
                  <c:v>0</c:v>
                </c:pt>
                <c:pt idx="612">
                  <c:v>0</c:v>
                </c:pt>
                <c:pt idx="613">
                  <c:v>1.41</c:v>
                </c:pt>
                <c:pt idx="614">
                  <c:v>1.36</c:v>
                </c:pt>
                <c:pt idx="615">
                  <c:v>1.01</c:v>
                </c:pt>
                <c:pt idx="616">
                  <c:v>0.7</c:v>
                </c:pt>
                <c:pt idx="617">
                  <c:v>0.63</c:v>
                </c:pt>
                <c:pt idx="618">
                  <c:v>0.13</c:v>
                </c:pt>
                <c:pt idx="619">
                  <c:v>0.08</c:v>
                </c:pt>
                <c:pt idx="620">
                  <c:v>0.02</c:v>
                </c:pt>
                <c:pt idx="621">
                  <c:v>0.01</c:v>
                </c:pt>
                <c:pt idx="622">
                  <c:v>0</c:v>
                </c:pt>
                <c:pt idx="623">
                  <c:v>0</c:v>
                </c:pt>
                <c:pt idx="624">
                  <c:v>1.41</c:v>
                </c:pt>
                <c:pt idx="625">
                  <c:v>1.36</c:v>
                </c:pt>
                <c:pt idx="626">
                  <c:v>1.01</c:v>
                </c:pt>
                <c:pt idx="627">
                  <c:v>0.7</c:v>
                </c:pt>
                <c:pt idx="628">
                  <c:v>0.63</c:v>
                </c:pt>
                <c:pt idx="629">
                  <c:v>0.13</c:v>
                </c:pt>
                <c:pt idx="630">
                  <c:v>0.08</c:v>
                </c:pt>
                <c:pt idx="631">
                  <c:v>0.02</c:v>
                </c:pt>
                <c:pt idx="632">
                  <c:v>0.01</c:v>
                </c:pt>
                <c:pt idx="633">
                  <c:v>0</c:v>
                </c:pt>
                <c:pt idx="634">
                  <c:v>0</c:v>
                </c:pt>
                <c:pt idx="635">
                  <c:v>0.92</c:v>
                </c:pt>
                <c:pt idx="636">
                  <c:v>0.87</c:v>
                </c:pt>
                <c:pt idx="637">
                  <c:v>0.37</c:v>
                </c:pt>
                <c:pt idx="638">
                  <c:v>0</c:v>
                </c:pt>
                <c:pt idx="639">
                  <c:v>0</c:v>
                </c:pt>
                <c:pt idx="640">
                  <c:v>0.7</c:v>
                </c:pt>
                <c:pt idx="641">
                  <c:v>0.18</c:v>
                </c:pt>
                <c:pt idx="642">
                  <c:v>0</c:v>
                </c:pt>
                <c:pt idx="643">
                  <c:v>0</c:v>
                </c:pt>
                <c:pt idx="644">
                  <c:v>0.54</c:v>
                </c:pt>
                <c:pt idx="645">
                  <c:v>0.18</c:v>
                </c:pt>
                <c:pt idx="646">
                  <c:v>0</c:v>
                </c:pt>
                <c:pt idx="647">
                  <c:v>0</c:v>
                </c:pt>
                <c:pt idx="648">
                  <c:v>0.94</c:v>
                </c:pt>
                <c:pt idx="649">
                  <c:v>0.78</c:v>
                </c:pt>
                <c:pt idx="650">
                  <c:v>0</c:v>
                </c:pt>
                <c:pt idx="651">
                  <c:v>0</c:v>
                </c:pt>
                <c:pt idx="652">
                  <c:v>0.92</c:v>
                </c:pt>
                <c:pt idx="653">
                  <c:v>0.03</c:v>
                </c:pt>
                <c:pt idx="654">
                  <c:v>0</c:v>
                </c:pt>
                <c:pt idx="655">
                  <c:v>0</c:v>
                </c:pt>
                <c:pt idx="656">
                  <c:v>0.41</c:v>
                </c:pt>
                <c:pt idx="657">
                  <c:v>0</c:v>
                </c:pt>
                <c:pt idx="658">
                  <c:v>0</c:v>
                </c:pt>
                <c:pt idx="659">
                  <c:v>0.01</c:v>
                </c:pt>
                <c:pt idx="660">
                  <c:v>0</c:v>
                </c:pt>
                <c:pt idx="661">
                  <c:v>0</c:v>
                </c:pt>
                <c:pt idx="662">
                  <c:v>0.94</c:v>
                </c:pt>
                <c:pt idx="663">
                  <c:v>0.27</c:v>
                </c:pt>
                <c:pt idx="664">
                  <c:v>0</c:v>
                </c:pt>
                <c:pt idx="665">
                  <c:v>0</c:v>
                </c:pt>
                <c:pt idx="666">
                  <c:v>0.94</c:v>
                </c:pt>
                <c:pt idx="667">
                  <c:v>0.27</c:v>
                </c:pt>
                <c:pt idx="668">
                  <c:v>0</c:v>
                </c:pt>
                <c:pt idx="669">
                  <c:v>0</c:v>
                </c:pt>
                <c:pt idx="670">
                  <c:v>0.81</c:v>
                </c:pt>
                <c:pt idx="671">
                  <c:v>0.19</c:v>
                </c:pt>
                <c:pt idx="672">
                  <c:v>0</c:v>
                </c:pt>
                <c:pt idx="673">
                  <c:v>0</c:v>
                </c:pt>
                <c:pt idx="674">
                  <c:v>0.54</c:v>
                </c:pt>
                <c:pt idx="675">
                  <c:v>0.39</c:v>
                </c:pt>
                <c:pt idx="676">
                  <c:v>0.05</c:v>
                </c:pt>
                <c:pt idx="677">
                  <c:v>0</c:v>
                </c:pt>
                <c:pt idx="678">
                  <c:v>0</c:v>
                </c:pt>
                <c:pt idx="679">
                  <c:v>0.84599999999999997</c:v>
                </c:pt>
                <c:pt idx="680">
                  <c:v>0.76</c:v>
                </c:pt>
                <c:pt idx="681">
                  <c:v>0.73799999999999999</c:v>
                </c:pt>
                <c:pt idx="682">
                  <c:v>0.185</c:v>
                </c:pt>
                <c:pt idx="683">
                  <c:v>0</c:v>
                </c:pt>
                <c:pt idx="684">
                  <c:v>0</c:v>
                </c:pt>
                <c:pt idx="685">
                  <c:v>0.84599999999999997</c:v>
                </c:pt>
                <c:pt idx="686">
                  <c:v>0.76</c:v>
                </c:pt>
                <c:pt idx="687">
                  <c:v>0.73799999999999999</c:v>
                </c:pt>
                <c:pt idx="688">
                  <c:v>0.185</c:v>
                </c:pt>
                <c:pt idx="689">
                  <c:v>0</c:v>
                </c:pt>
                <c:pt idx="690">
                  <c:v>0</c:v>
                </c:pt>
                <c:pt idx="691">
                  <c:v>0.51200000000000001</c:v>
                </c:pt>
                <c:pt idx="692">
                  <c:v>0.46600000000000003</c:v>
                </c:pt>
                <c:pt idx="693">
                  <c:v>0.35199999999999998</c:v>
                </c:pt>
                <c:pt idx="694">
                  <c:v>0.14299999999999999</c:v>
                </c:pt>
                <c:pt idx="695">
                  <c:v>0</c:v>
                </c:pt>
                <c:pt idx="696">
                  <c:v>0</c:v>
                </c:pt>
                <c:pt idx="697">
                  <c:v>0.51200000000000001</c:v>
                </c:pt>
                <c:pt idx="698">
                  <c:v>0.46600000000000003</c:v>
                </c:pt>
                <c:pt idx="699">
                  <c:v>0.35199999999999998</c:v>
                </c:pt>
                <c:pt idx="700">
                  <c:v>0.14299999999999999</c:v>
                </c:pt>
                <c:pt idx="701">
                  <c:v>0</c:v>
                </c:pt>
                <c:pt idx="702">
                  <c:v>0</c:v>
                </c:pt>
                <c:pt idx="703">
                  <c:v>0.14000000000000001</c:v>
                </c:pt>
                <c:pt idx="704">
                  <c:v>0</c:v>
                </c:pt>
                <c:pt idx="705">
                  <c:v>0</c:v>
                </c:pt>
                <c:pt idx="706">
                  <c:v>0.03</c:v>
                </c:pt>
                <c:pt idx="707">
                  <c:v>0</c:v>
                </c:pt>
                <c:pt idx="708">
                  <c:v>0</c:v>
                </c:pt>
                <c:pt idx="709">
                  <c:v>0.08</c:v>
                </c:pt>
                <c:pt idx="710">
                  <c:v>0</c:v>
                </c:pt>
                <c:pt idx="711">
                  <c:v>0</c:v>
                </c:pt>
                <c:pt idx="712">
                  <c:v>0.81</c:v>
                </c:pt>
                <c:pt idx="713">
                  <c:v>0.19</c:v>
                </c:pt>
                <c:pt idx="714">
                  <c:v>0</c:v>
                </c:pt>
                <c:pt idx="715">
                  <c:v>0</c:v>
                </c:pt>
                <c:pt idx="716">
                  <c:v>0.69</c:v>
                </c:pt>
                <c:pt idx="717">
                  <c:v>0.37</c:v>
                </c:pt>
                <c:pt idx="718">
                  <c:v>7.0000000000000007E-2</c:v>
                </c:pt>
                <c:pt idx="719">
                  <c:v>0</c:v>
                </c:pt>
                <c:pt idx="720">
                  <c:v>0</c:v>
                </c:pt>
                <c:pt idx="721">
                  <c:v>0.4</c:v>
                </c:pt>
                <c:pt idx="722">
                  <c:v>7.0000000000000007E-2</c:v>
                </c:pt>
                <c:pt idx="723">
                  <c:v>0</c:v>
                </c:pt>
                <c:pt idx="724">
                  <c:v>0</c:v>
                </c:pt>
                <c:pt idx="725">
                  <c:v>0.28000000000000003</c:v>
                </c:pt>
                <c:pt idx="726">
                  <c:v>0.19</c:v>
                </c:pt>
                <c:pt idx="727">
                  <c:v>0</c:v>
                </c:pt>
                <c:pt idx="728">
                  <c:v>0</c:v>
                </c:pt>
                <c:pt idx="729">
                  <c:v>0.88400000000000001</c:v>
                </c:pt>
                <c:pt idx="730">
                  <c:v>0.26500000000000001</c:v>
                </c:pt>
                <c:pt idx="731">
                  <c:v>7.0999999999999994E-2</c:v>
                </c:pt>
                <c:pt idx="732">
                  <c:v>0</c:v>
                </c:pt>
                <c:pt idx="733">
                  <c:v>0</c:v>
                </c:pt>
                <c:pt idx="734">
                  <c:v>0.83099999999999996</c:v>
                </c:pt>
                <c:pt idx="735">
                  <c:v>0.747</c:v>
                </c:pt>
                <c:pt idx="736">
                  <c:v>0.50900000000000001</c:v>
                </c:pt>
                <c:pt idx="737">
                  <c:v>0.25800000000000001</c:v>
                </c:pt>
                <c:pt idx="738">
                  <c:v>6.3E-2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0.80900000000000005</c:v>
                </c:pt>
                <c:pt idx="743">
                  <c:v>0.23799999999999999</c:v>
                </c:pt>
                <c:pt idx="745">
                  <c:v>0</c:v>
                </c:pt>
                <c:pt idx="746">
                  <c:v>0</c:v>
                </c:pt>
                <c:pt idx="747">
                  <c:v>0.66300000000000003</c:v>
                </c:pt>
                <c:pt idx="748">
                  <c:v>0.45600000000000002</c:v>
                </c:pt>
                <c:pt idx="749">
                  <c:v>0.122</c:v>
                </c:pt>
                <c:pt idx="750">
                  <c:v>3.4000000000000002E-2</c:v>
                </c:pt>
                <c:pt idx="751">
                  <c:v>0</c:v>
                </c:pt>
                <c:pt idx="752">
                  <c:v>0</c:v>
                </c:pt>
                <c:pt idx="753">
                  <c:v>0.35299999999999998</c:v>
                </c:pt>
                <c:pt idx="754">
                  <c:v>0.251</c:v>
                </c:pt>
                <c:pt idx="755">
                  <c:v>2.7E-2</c:v>
                </c:pt>
                <c:pt idx="756">
                  <c:v>0</c:v>
                </c:pt>
                <c:pt idx="757">
                  <c:v>0</c:v>
                </c:pt>
                <c:pt idx="758">
                  <c:v>0.56000000000000005</c:v>
                </c:pt>
                <c:pt idx="759">
                  <c:v>0.45</c:v>
                </c:pt>
                <c:pt idx="760">
                  <c:v>6.7000000000000004E-2</c:v>
                </c:pt>
                <c:pt idx="761">
                  <c:v>0</c:v>
                </c:pt>
                <c:pt idx="762">
                  <c:v>0</c:v>
                </c:pt>
                <c:pt idx="763">
                  <c:v>1.2649999999999999</c:v>
                </c:pt>
                <c:pt idx="764">
                  <c:v>1.0920000000000001</c:v>
                </c:pt>
                <c:pt idx="765">
                  <c:v>1.0369999999999999</c:v>
                </c:pt>
                <c:pt idx="766">
                  <c:v>0.33900000000000002</c:v>
                </c:pt>
                <c:pt idx="767">
                  <c:v>0</c:v>
                </c:pt>
                <c:pt idx="768">
                  <c:v>0</c:v>
                </c:pt>
                <c:pt idx="769">
                  <c:v>1.2909999999999999</c:v>
                </c:pt>
                <c:pt idx="770">
                  <c:v>0.94499999999999995</c:v>
                </c:pt>
                <c:pt idx="771">
                  <c:v>0.71799999999999997</c:v>
                </c:pt>
                <c:pt idx="772">
                  <c:v>0.23400000000000001</c:v>
                </c:pt>
                <c:pt idx="773">
                  <c:v>0</c:v>
                </c:pt>
                <c:pt idx="774">
                  <c:v>0</c:v>
                </c:pt>
                <c:pt idx="775">
                  <c:v>0.70099999999999996</c:v>
                </c:pt>
                <c:pt idx="776">
                  <c:v>0.72899999999999998</c:v>
                </c:pt>
                <c:pt idx="777">
                  <c:v>0.55500000000000005</c:v>
                </c:pt>
                <c:pt idx="778">
                  <c:v>0.19400000000000001</c:v>
                </c:pt>
                <c:pt idx="779">
                  <c:v>0</c:v>
                </c:pt>
                <c:pt idx="780">
                  <c:v>0</c:v>
                </c:pt>
                <c:pt idx="781">
                  <c:v>0.98199999999999998</c:v>
                </c:pt>
                <c:pt idx="782">
                  <c:v>0.90900000000000003</c:v>
                </c:pt>
                <c:pt idx="783">
                  <c:v>0.66500000000000004</c:v>
                </c:pt>
                <c:pt idx="784">
                  <c:v>0.52500000000000002</c:v>
                </c:pt>
                <c:pt idx="785">
                  <c:v>0.13500000000000001</c:v>
                </c:pt>
                <c:pt idx="786">
                  <c:v>0</c:v>
                </c:pt>
                <c:pt idx="787">
                  <c:v>0</c:v>
                </c:pt>
                <c:pt idx="788">
                  <c:v>1.0840000000000001</c:v>
                </c:pt>
                <c:pt idx="789">
                  <c:v>1.1040000000000001</c:v>
                </c:pt>
                <c:pt idx="790">
                  <c:v>0.68700000000000006</c:v>
                </c:pt>
                <c:pt idx="791">
                  <c:v>0.64500000000000002</c:v>
                </c:pt>
                <c:pt idx="792">
                  <c:v>0.14399999999999999</c:v>
                </c:pt>
                <c:pt idx="793">
                  <c:v>0</c:v>
                </c:pt>
                <c:pt idx="794">
                  <c:v>0</c:v>
                </c:pt>
                <c:pt idx="795">
                  <c:v>0.72199999999999998</c:v>
                </c:pt>
                <c:pt idx="796">
                  <c:v>0.69899999999999995</c:v>
                </c:pt>
                <c:pt idx="797">
                  <c:v>0.51600000000000001</c:v>
                </c:pt>
                <c:pt idx="798">
                  <c:v>0.44</c:v>
                </c:pt>
                <c:pt idx="799">
                  <c:v>0.14000000000000001</c:v>
                </c:pt>
                <c:pt idx="800">
                  <c:v>0</c:v>
                </c:pt>
                <c:pt idx="801">
                  <c:v>0</c:v>
                </c:pt>
                <c:pt idx="802">
                  <c:v>1.325</c:v>
                </c:pt>
                <c:pt idx="803">
                  <c:v>1.2170000000000001</c:v>
                </c:pt>
                <c:pt idx="804">
                  <c:v>0.73099999999999998</c:v>
                </c:pt>
                <c:pt idx="805">
                  <c:v>0.55100000000000005</c:v>
                </c:pt>
                <c:pt idx="806">
                  <c:v>8.8999999999999996E-2</c:v>
                </c:pt>
                <c:pt idx="807">
                  <c:v>0</c:v>
                </c:pt>
                <c:pt idx="808">
                  <c:v>0</c:v>
                </c:pt>
                <c:pt idx="809">
                  <c:v>1.79</c:v>
                </c:pt>
                <c:pt idx="810">
                  <c:v>1.548</c:v>
                </c:pt>
                <c:pt idx="811">
                  <c:v>1.123</c:v>
                </c:pt>
                <c:pt idx="812">
                  <c:v>0.98199999999999998</c:v>
                </c:pt>
                <c:pt idx="813">
                  <c:v>0.34</c:v>
                </c:pt>
                <c:pt idx="814">
                  <c:v>0</c:v>
                </c:pt>
                <c:pt idx="815">
                  <c:v>0</c:v>
                </c:pt>
                <c:pt idx="816">
                  <c:v>1.2170000000000001</c:v>
                </c:pt>
                <c:pt idx="817">
                  <c:v>1.1539999999999999</c:v>
                </c:pt>
                <c:pt idx="818">
                  <c:v>0.95699999999999996</c:v>
                </c:pt>
                <c:pt idx="819">
                  <c:v>0.79500000000000004</c:v>
                </c:pt>
                <c:pt idx="820">
                  <c:v>0.41199999999999998</c:v>
                </c:pt>
                <c:pt idx="821">
                  <c:v>0</c:v>
                </c:pt>
                <c:pt idx="822">
                  <c:v>0</c:v>
                </c:pt>
                <c:pt idx="823">
                  <c:v>1.08</c:v>
                </c:pt>
                <c:pt idx="824">
                  <c:v>1.0289999999999999</c:v>
                </c:pt>
                <c:pt idx="825">
                  <c:v>0.58899999999999997</c:v>
                </c:pt>
                <c:pt idx="826">
                  <c:v>5.7000000000000002E-2</c:v>
                </c:pt>
                <c:pt idx="827">
                  <c:v>0</c:v>
                </c:pt>
                <c:pt idx="828">
                  <c:v>0</c:v>
                </c:pt>
                <c:pt idx="829">
                  <c:v>1.006</c:v>
                </c:pt>
                <c:pt idx="830">
                  <c:v>0.93500000000000005</c:v>
                </c:pt>
                <c:pt idx="831">
                  <c:v>0.65100000000000002</c:v>
                </c:pt>
                <c:pt idx="832">
                  <c:v>0.59099999999999997</c:v>
                </c:pt>
                <c:pt idx="833">
                  <c:v>0.186</c:v>
                </c:pt>
                <c:pt idx="834">
                  <c:v>0</c:v>
                </c:pt>
                <c:pt idx="835">
                  <c:v>0</c:v>
                </c:pt>
                <c:pt idx="836">
                  <c:v>0.81269999999999998</c:v>
                </c:pt>
                <c:pt idx="837">
                  <c:v>0.6905</c:v>
                </c:pt>
                <c:pt idx="838">
                  <c:v>0.56730000000000003</c:v>
                </c:pt>
                <c:pt idx="839">
                  <c:v>4.1500000000000002E-2</c:v>
                </c:pt>
                <c:pt idx="840">
                  <c:v>0</c:v>
                </c:pt>
                <c:pt idx="841">
                  <c:v>0</c:v>
                </c:pt>
                <c:pt idx="842">
                  <c:v>1.1100000000000001</c:v>
                </c:pt>
                <c:pt idx="843">
                  <c:v>0.98099999999999998</c:v>
                </c:pt>
                <c:pt idx="844">
                  <c:v>0.94099999999999995</c:v>
                </c:pt>
                <c:pt idx="845">
                  <c:v>0.68700000000000006</c:v>
                </c:pt>
                <c:pt idx="846">
                  <c:v>0.249</c:v>
                </c:pt>
                <c:pt idx="847">
                  <c:v>0</c:v>
                </c:pt>
                <c:pt idx="848">
                  <c:v>0</c:v>
                </c:pt>
                <c:pt idx="849">
                  <c:v>0.8</c:v>
                </c:pt>
                <c:pt idx="850">
                  <c:v>0.52</c:v>
                </c:pt>
                <c:pt idx="851">
                  <c:v>0.42</c:v>
                </c:pt>
                <c:pt idx="852">
                  <c:v>0.08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0.6</c:v>
                </c:pt>
                <c:pt idx="857">
                  <c:v>0.06</c:v>
                </c:pt>
                <c:pt idx="858">
                  <c:v>0.01</c:v>
                </c:pt>
                <c:pt idx="859">
                  <c:v>0</c:v>
                </c:pt>
                <c:pt idx="860">
                  <c:v>0</c:v>
                </c:pt>
                <c:pt idx="861">
                  <c:v>0.29699999999999999</c:v>
                </c:pt>
                <c:pt idx="862">
                  <c:v>0.246</c:v>
                </c:pt>
                <c:pt idx="863">
                  <c:v>3.7999999999999999E-2</c:v>
                </c:pt>
                <c:pt idx="864">
                  <c:v>0</c:v>
                </c:pt>
                <c:pt idx="865">
                  <c:v>0</c:v>
                </c:pt>
                <c:pt idx="866">
                  <c:v>0.1</c:v>
                </c:pt>
                <c:pt idx="867">
                  <c:v>1.29</c:v>
                </c:pt>
                <c:pt idx="868">
                  <c:v>0.73</c:v>
                </c:pt>
                <c:pt idx="869">
                  <c:v>0.69</c:v>
                </c:pt>
                <c:pt idx="870">
                  <c:v>0.12</c:v>
                </c:pt>
                <c:pt idx="871">
                  <c:v>0</c:v>
                </c:pt>
                <c:pt idx="872">
                  <c:v>0</c:v>
                </c:pt>
                <c:pt idx="873">
                  <c:v>0.4</c:v>
                </c:pt>
                <c:pt idx="874">
                  <c:v>7.0000000000000007E-2</c:v>
                </c:pt>
                <c:pt idx="875">
                  <c:v>0</c:v>
                </c:pt>
                <c:pt idx="876">
                  <c:v>0</c:v>
                </c:pt>
                <c:pt idx="877">
                  <c:v>0.46</c:v>
                </c:pt>
                <c:pt idx="878">
                  <c:v>0.09</c:v>
                </c:pt>
                <c:pt idx="879">
                  <c:v>0</c:v>
                </c:pt>
                <c:pt idx="880">
                  <c:v>0</c:v>
                </c:pt>
                <c:pt idx="881">
                  <c:v>0.46</c:v>
                </c:pt>
                <c:pt idx="882">
                  <c:v>0.11</c:v>
                </c:pt>
                <c:pt idx="883">
                  <c:v>0</c:v>
                </c:pt>
                <c:pt idx="884">
                  <c:v>0</c:v>
                </c:pt>
                <c:pt idx="885">
                  <c:v>0.94</c:v>
                </c:pt>
                <c:pt idx="886">
                  <c:v>0.78</c:v>
                </c:pt>
                <c:pt idx="887">
                  <c:v>0</c:v>
                </c:pt>
                <c:pt idx="888">
                  <c:v>0</c:v>
                </c:pt>
                <c:pt idx="889">
                  <c:v>1.02</c:v>
                </c:pt>
                <c:pt idx="890">
                  <c:v>0.84</c:v>
                </c:pt>
                <c:pt idx="891">
                  <c:v>0.1</c:v>
                </c:pt>
                <c:pt idx="892">
                  <c:v>0</c:v>
                </c:pt>
                <c:pt idx="893">
                  <c:v>0</c:v>
                </c:pt>
                <c:pt idx="894">
                  <c:v>1.17</c:v>
                </c:pt>
                <c:pt idx="895">
                  <c:v>1</c:v>
                </c:pt>
                <c:pt idx="896">
                  <c:v>0.17</c:v>
                </c:pt>
                <c:pt idx="897">
                  <c:v>0</c:v>
                </c:pt>
                <c:pt idx="898">
                  <c:v>0</c:v>
                </c:pt>
                <c:pt idx="899">
                  <c:v>0.26</c:v>
                </c:pt>
                <c:pt idx="900">
                  <c:v>0</c:v>
                </c:pt>
                <c:pt idx="901">
                  <c:v>0</c:v>
                </c:pt>
                <c:pt idx="902">
                  <c:v>0.16</c:v>
                </c:pt>
                <c:pt idx="903">
                  <c:v>0</c:v>
                </c:pt>
                <c:pt idx="904">
                  <c:v>0</c:v>
                </c:pt>
                <c:pt idx="905">
                  <c:v>1.1200000000000001</c:v>
                </c:pt>
                <c:pt idx="906">
                  <c:v>1.04</c:v>
                </c:pt>
                <c:pt idx="907">
                  <c:v>0</c:v>
                </c:pt>
                <c:pt idx="908">
                  <c:v>0</c:v>
                </c:pt>
                <c:pt idx="909">
                  <c:v>0.93</c:v>
                </c:pt>
                <c:pt idx="910">
                  <c:v>0.63</c:v>
                </c:pt>
                <c:pt idx="911">
                  <c:v>0.51</c:v>
                </c:pt>
                <c:pt idx="912">
                  <c:v>0.46</c:v>
                </c:pt>
                <c:pt idx="913">
                  <c:v>0.12</c:v>
                </c:pt>
                <c:pt idx="914">
                  <c:v>0</c:v>
                </c:pt>
                <c:pt idx="915">
                  <c:v>0</c:v>
                </c:pt>
                <c:pt idx="916">
                  <c:v>0.16</c:v>
                </c:pt>
                <c:pt idx="917">
                  <c:v>0.04</c:v>
                </c:pt>
                <c:pt idx="918">
                  <c:v>0</c:v>
                </c:pt>
                <c:pt idx="919">
                  <c:v>0</c:v>
                </c:pt>
                <c:pt idx="920">
                  <c:v>0.26</c:v>
                </c:pt>
                <c:pt idx="921">
                  <c:v>0.22</c:v>
                </c:pt>
                <c:pt idx="922">
                  <c:v>0.19</c:v>
                </c:pt>
                <c:pt idx="923">
                  <c:v>0</c:v>
                </c:pt>
                <c:pt idx="924">
                  <c:v>0</c:v>
                </c:pt>
                <c:pt idx="925">
                  <c:v>0.04</c:v>
                </c:pt>
                <c:pt idx="926">
                  <c:v>0</c:v>
                </c:pt>
                <c:pt idx="927">
                  <c:v>0</c:v>
                </c:pt>
                <c:pt idx="928">
                  <c:v>0.18</c:v>
                </c:pt>
                <c:pt idx="929">
                  <c:v>0</c:v>
                </c:pt>
                <c:pt idx="930">
                  <c:v>0</c:v>
                </c:pt>
                <c:pt idx="931">
                  <c:v>0.2</c:v>
                </c:pt>
                <c:pt idx="932">
                  <c:v>0</c:v>
                </c:pt>
                <c:pt idx="933">
                  <c:v>0</c:v>
                </c:pt>
                <c:pt idx="934">
                  <c:v>0.02</c:v>
                </c:pt>
                <c:pt idx="935">
                  <c:v>0</c:v>
                </c:pt>
                <c:pt idx="936">
                  <c:v>0</c:v>
                </c:pt>
                <c:pt idx="937">
                  <c:v>0.05</c:v>
                </c:pt>
                <c:pt idx="938">
                  <c:v>0</c:v>
                </c:pt>
                <c:pt idx="939">
                  <c:v>0</c:v>
                </c:pt>
                <c:pt idx="940">
                  <c:v>0.17</c:v>
                </c:pt>
                <c:pt idx="941">
                  <c:v>0.08</c:v>
                </c:pt>
                <c:pt idx="942">
                  <c:v>0</c:v>
                </c:pt>
                <c:pt idx="943">
                  <c:v>0</c:v>
                </c:pt>
                <c:pt idx="944">
                  <c:v>0.16</c:v>
                </c:pt>
                <c:pt idx="945">
                  <c:v>0.02</c:v>
                </c:pt>
                <c:pt idx="946">
                  <c:v>0</c:v>
                </c:pt>
                <c:pt idx="947">
                  <c:v>0</c:v>
                </c:pt>
                <c:pt idx="948">
                  <c:v>1.08</c:v>
                </c:pt>
                <c:pt idx="949">
                  <c:v>0</c:v>
                </c:pt>
                <c:pt idx="950">
                  <c:v>0</c:v>
                </c:pt>
                <c:pt idx="951">
                  <c:v>1.77</c:v>
                </c:pt>
                <c:pt idx="952">
                  <c:v>0.86</c:v>
                </c:pt>
                <c:pt idx="953">
                  <c:v>0.71</c:v>
                </c:pt>
                <c:pt idx="954">
                  <c:v>0.6</c:v>
                </c:pt>
                <c:pt idx="955">
                  <c:v>0.32</c:v>
                </c:pt>
                <c:pt idx="956">
                  <c:v>0.15</c:v>
                </c:pt>
                <c:pt idx="957">
                  <c:v>0.05</c:v>
                </c:pt>
                <c:pt idx="958">
                  <c:v>0</c:v>
                </c:pt>
                <c:pt idx="959">
                  <c:v>0</c:v>
                </c:pt>
                <c:pt idx="960">
                  <c:v>0.93</c:v>
                </c:pt>
                <c:pt idx="961">
                  <c:v>0.64</c:v>
                </c:pt>
                <c:pt idx="962">
                  <c:v>0.18</c:v>
                </c:pt>
                <c:pt idx="963">
                  <c:v>0.03</c:v>
                </c:pt>
                <c:pt idx="964">
                  <c:v>0</c:v>
                </c:pt>
                <c:pt idx="965">
                  <c:v>0</c:v>
                </c:pt>
                <c:pt idx="966">
                  <c:v>0.23</c:v>
                </c:pt>
                <c:pt idx="967">
                  <c:v>0.03</c:v>
                </c:pt>
                <c:pt idx="968">
                  <c:v>0</c:v>
                </c:pt>
                <c:pt idx="969">
                  <c:v>0</c:v>
                </c:pt>
                <c:pt idx="970">
                  <c:v>0.56499999999999995</c:v>
                </c:pt>
                <c:pt idx="971">
                  <c:v>0.54200000000000004</c:v>
                </c:pt>
                <c:pt idx="972">
                  <c:v>0.504</c:v>
                </c:pt>
                <c:pt idx="973">
                  <c:v>0.29899999999999999</c:v>
                </c:pt>
                <c:pt idx="974">
                  <c:v>0.24199999999999999</c:v>
                </c:pt>
                <c:pt idx="975">
                  <c:v>4.2000000000000003E-2</c:v>
                </c:pt>
                <c:pt idx="976">
                  <c:v>0</c:v>
                </c:pt>
                <c:pt idx="977">
                  <c:v>0</c:v>
                </c:pt>
                <c:pt idx="978">
                  <c:v>0.22</c:v>
                </c:pt>
                <c:pt idx="979">
                  <c:v>2.7E-2</c:v>
                </c:pt>
                <c:pt idx="980">
                  <c:v>0</c:v>
                </c:pt>
                <c:pt idx="981">
                  <c:v>0</c:v>
                </c:pt>
                <c:pt idx="982">
                  <c:v>0.76</c:v>
                </c:pt>
                <c:pt idx="983">
                  <c:v>0.46</c:v>
                </c:pt>
                <c:pt idx="984">
                  <c:v>0</c:v>
                </c:pt>
                <c:pt idx="985">
                  <c:v>0</c:v>
                </c:pt>
                <c:pt idx="986">
                  <c:v>0.5</c:v>
                </c:pt>
                <c:pt idx="987">
                  <c:v>0.45</c:v>
                </c:pt>
                <c:pt idx="988">
                  <c:v>0.09</c:v>
                </c:pt>
                <c:pt idx="989">
                  <c:v>0.05</c:v>
                </c:pt>
                <c:pt idx="990">
                  <c:v>0</c:v>
                </c:pt>
                <c:pt idx="991">
                  <c:v>0</c:v>
                </c:pt>
                <c:pt idx="992">
                  <c:v>0.25</c:v>
                </c:pt>
                <c:pt idx="993">
                  <c:v>0</c:v>
                </c:pt>
                <c:pt idx="994">
                  <c:v>0</c:v>
                </c:pt>
                <c:pt idx="995">
                  <c:v>0.57999999999999996</c:v>
                </c:pt>
                <c:pt idx="996">
                  <c:v>0.43</c:v>
                </c:pt>
                <c:pt idx="997">
                  <c:v>0.04</c:v>
                </c:pt>
                <c:pt idx="998">
                  <c:v>0</c:v>
                </c:pt>
                <c:pt idx="999">
                  <c:v>0</c:v>
                </c:pt>
                <c:pt idx="1000">
                  <c:v>0.26</c:v>
                </c:pt>
                <c:pt idx="1001">
                  <c:v>0.11</c:v>
                </c:pt>
                <c:pt idx="1002">
                  <c:v>0</c:v>
                </c:pt>
                <c:pt idx="1003">
                  <c:v>0</c:v>
                </c:pt>
                <c:pt idx="1004">
                  <c:v>0.1</c:v>
                </c:pt>
                <c:pt idx="1005">
                  <c:v>0</c:v>
                </c:pt>
                <c:pt idx="1006">
                  <c:v>0</c:v>
                </c:pt>
                <c:pt idx="1007">
                  <c:v>0.61</c:v>
                </c:pt>
                <c:pt idx="1008">
                  <c:v>0.23</c:v>
                </c:pt>
                <c:pt idx="1009">
                  <c:v>0.03</c:v>
                </c:pt>
                <c:pt idx="1010">
                  <c:v>0</c:v>
                </c:pt>
                <c:pt idx="1011">
                  <c:v>0</c:v>
                </c:pt>
                <c:pt idx="1012">
                  <c:v>0.83</c:v>
                </c:pt>
                <c:pt idx="1013">
                  <c:v>0.5</c:v>
                </c:pt>
                <c:pt idx="1014">
                  <c:v>0.05</c:v>
                </c:pt>
                <c:pt idx="1015">
                  <c:v>0</c:v>
                </c:pt>
                <c:pt idx="1016">
                  <c:v>0</c:v>
                </c:pt>
                <c:pt idx="1017">
                  <c:v>1.73</c:v>
                </c:pt>
                <c:pt idx="1018">
                  <c:v>1.23</c:v>
                </c:pt>
                <c:pt idx="1019">
                  <c:v>0</c:v>
                </c:pt>
                <c:pt idx="1020">
                  <c:v>0</c:v>
                </c:pt>
                <c:pt idx="1021">
                  <c:v>1.73</c:v>
                </c:pt>
                <c:pt idx="1022">
                  <c:v>1.23</c:v>
                </c:pt>
                <c:pt idx="1023">
                  <c:v>0.04</c:v>
                </c:pt>
                <c:pt idx="1024">
                  <c:v>0</c:v>
                </c:pt>
                <c:pt idx="1025">
                  <c:v>0</c:v>
                </c:pt>
                <c:pt idx="1026">
                  <c:v>0.46</c:v>
                </c:pt>
                <c:pt idx="1027">
                  <c:v>0.12</c:v>
                </c:pt>
                <c:pt idx="1028">
                  <c:v>0</c:v>
                </c:pt>
                <c:pt idx="1029">
                  <c:v>0</c:v>
                </c:pt>
                <c:pt idx="1030">
                  <c:v>0.47</c:v>
                </c:pt>
                <c:pt idx="1031">
                  <c:v>0.16</c:v>
                </c:pt>
                <c:pt idx="1032">
                  <c:v>0.06</c:v>
                </c:pt>
                <c:pt idx="1033">
                  <c:v>0</c:v>
                </c:pt>
                <c:pt idx="1034">
                  <c:v>0</c:v>
                </c:pt>
                <c:pt idx="1035">
                  <c:v>0.52</c:v>
                </c:pt>
                <c:pt idx="1036">
                  <c:v>0.28000000000000003</c:v>
                </c:pt>
                <c:pt idx="1037">
                  <c:v>0.06</c:v>
                </c:pt>
                <c:pt idx="1038">
                  <c:v>0</c:v>
                </c:pt>
                <c:pt idx="1039">
                  <c:v>0</c:v>
                </c:pt>
                <c:pt idx="1040">
                  <c:v>1.1100000000000001</c:v>
                </c:pt>
                <c:pt idx="1041">
                  <c:v>0.94</c:v>
                </c:pt>
                <c:pt idx="1042">
                  <c:v>0</c:v>
                </c:pt>
                <c:pt idx="1043">
                  <c:v>0</c:v>
                </c:pt>
                <c:pt idx="1044">
                  <c:v>0.18</c:v>
                </c:pt>
                <c:pt idx="1045">
                  <c:v>0.06</c:v>
                </c:pt>
                <c:pt idx="1046">
                  <c:v>0</c:v>
                </c:pt>
                <c:pt idx="1047">
                  <c:v>0</c:v>
                </c:pt>
                <c:pt idx="1048">
                  <c:v>0.48</c:v>
                </c:pt>
                <c:pt idx="1049">
                  <c:v>0.08</c:v>
                </c:pt>
                <c:pt idx="1050">
                  <c:v>0</c:v>
                </c:pt>
                <c:pt idx="1051">
                  <c:v>0</c:v>
                </c:pt>
                <c:pt idx="1052">
                  <c:v>0.48</c:v>
                </c:pt>
                <c:pt idx="1053">
                  <c:v>0.08</c:v>
                </c:pt>
                <c:pt idx="1054">
                  <c:v>0</c:v>
                </c:pt>
                <c:pt idx="1055">
                  <c:v>0</c:v>
                </c:pt>
                <c:pt idx="1056">
                  <c:v>0.48</c:v>
                </c:pt>
                <c:pt idx="1057">
                  <c:v>0.08</c:v>
                </c:pt>
                <c:pt idx="1058">
                  <c:v>0</c:v>
                </c:pt>
                <c:pt idx="1059">
                  <c:v>0</c:v>
                </c:pt>
                <c:pt idx="1060">
                  <c:v>0.48</c:v>
                </c:pt>
                <c:pt idx="1061">
                  <c:v>0.08</c:v>
                </c:pt>
                <c:pt idx="1062">
                  <c:v>0</c:v>
                </c:pt>
                <c:pt idx="1063">
                  <c:v>0</c:v>
                </c:pt>
                <c:pt idx="1064">
                  <c:v>0.09</c:v>
                </c:pt>
                <c:pt idx="1065">
                  <c:v>0.04</c:v>
                </c:pt>
                <c:pt idx="1066">
                  <c:v>0</c:v>
                </c:pt>
                <c:pt idx="1067">
                  <c:v>0</c:v>
                </c:pt>
                <c:pt idx="1068">
                  <c:v>1.5</c:v>
                </c:pt>
                <c:pt idx="1070">
                  <c:v>0</c:v>
                </c:pt>
                <c:pt idx="1071">
                  <c:v>0</c:v>
                </c:pt>
                <c:pt idx="1072">
                  <c:v>1.2</c:v>
                </c:pt>
                <c:pt idx="1073">
                  <c:v>0</c:v>
                </c:pt>
                <c:pt idx="1074">
                  <c:v>0</c:v>
                </c:pt>
                <c:pt idx="1075">
                  <c:v>0.94</c:v>
                </c:pt>
                <c:pt idx="1076">
                  <c:v>0.01</c:v>
                </c:pt>
                <c:pt idx="1077">
                  <c:v>0</c:v>
                </c:pt>
                <c:pt idx="1078">
                  <c:v>0</c:v>
                </c:pt>
                <c:pt idx="1079">
                  <c:v>0.94</c:v>
                </c:pt>
                <c:pt idx="1080">
                  <c:v>0.8</c:v>
                </c:pt>
                <c:pt idx="1081">
                  <c:v>0.42</c:v>
                </c:pt>
                <c:pt idx="1082">
                  <c:v>0.01</c:v>
                </c:pt>
                <c:pt idx="1083">
                  <c:v>0</c:v>
                </c:pt>
                <c:pt idx="1084">
                  <c:v>0</c:v>
                </c:pt>
                <c:pt idx="1085">
                  <c:v>0.8</c:v>
                </c:pt>
                <c:pt idx="1086">
                  <c:v>0.42</c:v>
                </c:pt>
                <c:pt idx="1087">
                  <c:v>0</c:v>
                </c:pt>
                <c:pt idx="1088">
                  <c:v>0</c:v>
                </c:pt>
                <c:pt idx="1089">
                  <c:v>0.92</c:v>
                </c:pt>
                <c:pt idx="1090">
                  <c:v>0</c:v>
                </c:pt>
                <c:pt idx="1091">
                  <c:v>0</c:v>
                </c:pt>
                <c:pt idx="1092">
                  <c:v>0.83</c:v>
                </c:pt>
                <c:pt idx="1093">
                  <c:v>0</c:v>
                </c:pt>
                <c:pt idx="1094">
                  <c:v>0</c:v>
                </c:pt>
                <c:pt idx="1095">
                  <c:v>0.69</c:v>
                </c:pt>
                <c:pt idx="1096">
                  <c:v>0.02</c:v>
                </c:pt>
                <c:pt idx="1097">
                  <c:v>0.01</c:v>
                </c:pt>
                <c:pt idx="1098">
                  <c:v>0</c:v>
                </c:pt>
                <c:pt idx="1099">
                  <c:v>0</c:v>
                </c:pt>
                <c:pt idx="1100">
                  <c:v>0.45</c:v>
                </c:pt>
                <c:pt idx="1101">
                  <c:v>0.01</c:v>
                </c:pt>
                <c:pt idx="1102">
                  <c:v>0</c:v>
                </c:pt>
                <c:pt idx="1103">
                  <c:v>0</c:v>
                </c:pt>
                <c:pt idx="1104">
                  <c:v>0.62</c:v>
                </c:pt>
                <c:pt idx="1105">
                  <c:v>0</c:v>
                </c:pt>
                <c:pt idx="1106">
                  <c:v>0</c:v>
                </c:pt>
                <c:pt idx="1107">
                  <c:v>0.61</c:v>
                </c:pt>
                <c:pt idx="1108">
                  <c:v>0</c:v>
                </c:pt>
                <c:pt idx="1109">
                  <c:v>0</c:v>
                </c:pt>
                <c:pt idx="1110">
                  <c:v>0.56000000000000005</c:v>
                </c:pt>
                <c:pt idx="1111">
                  <c:v>0</c:v>
                </c:pt>
                <c:pt idx="1112">
                  <c:v>0</c:v>
                </c:pt>
                <c:pt idx="1113">
                  <c:v>1.23</c:v>
                </c:pt>
                <c:pt idx="1114">
                  <c:v>0.14000000000000001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0.75</c:v>
                </c:pt>
                <c:pt idx="1119">
                  <c:v>0.14000000000000001</c:v>
                </c:pt>
                <c:pt idx="1120">
                  <c:v>0.01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0.75</c:v>
                </c:pt>
                <c:pt idx="1125">
                  <c:v>0.01</c:v>
                </c:pt>
                <c:pt idx="1126">
                  <c:v>0</c:v>
                </c:pt>
                <c:pt idx="1127">
                  <c:v>0</c:v>
                </c:pt>
                <c:pt idx="1128">
                  <c:v>0.93</c:v>
                </c:pt>
                <c:pt idx="1129">
                  <c:v>0.43</c:v>
                </c:pt>
                <c:pt idx="1130">
                  <c:v>0.19</c:v>
                </c:pt>
                <c:pt idx="1131">
                  <c:v>0.05</c:v>
                </c:pt>
                <c:pt idx="1132">
                  <c:v>0</c:v>
                </c:pt>
                <c:pt idx="1133">
                  <c:v>0</c:v>
                </c:pt>
                <c:pt idx="1134">
                  <c:v>0.41</c:v>
                </c:pt>
                <c:pt idx="1135">
                  <c:v>0</c:v>
                </c:pt>
                <c:pt idx="1136">
                  <c:v>0</c:v>
                </c:pt>
                <c:pt idx="1137">
                  <c:v>1.2889999999999999</c:v>
                </c:pt>
                <c:pt idx="1138">
                  <c:v>0.78800000000000003</c:v>
                </c:pt>
                <c:pt idx="1139">
                  <c:v>0.114</c:v>
                </c:pt>
                <c:pt idx="1140">
                  <c:v>0</c:v>
                </c:pt>
                <c:pt idx="1141">
                  <c:v>0</c:v>
                </c:pt>
                <c:pt idx="1142">
                  <c:v>0.2</c:v>
                </c:pt>
                <c:pt idx="1143">
                  <c:v>0.15</c:v>
                </c:pt>
                <c:pt idx="1144">
                  <c:v>0.03</c:v>
                </c:pt>
                <c:pt idx="1145">
                  <c:v>0</c:v>
                </c:pt>
                <c:pt idx="1146">
                  <c:v>0</c:v>
                </c:pt>
                <c:pt idx="1147">
                  <c:v>0.59599999999999997</c:v>
                </c:pt>
                <c:pt idx="1148">
                  <c:v>0.185</c:v>
                </c:pt>
                <c:pt idx="1149">
                  <c:v>4.9000000000000002E-2</c:v>
                </c:pt>
                <c:pt idx="1150">
                  <c:v>0</c:v>
                </c:pt>
                <c:pt idx="1151">
                  <c:v>0</c:v>
                </c:pt>
                <c:pt idx="1152">
                  <c:v>0.71599999999999997</c:v>
                </c:pt>
                <c:pt idx="1153">
                  <c:v>0.435</c:v>
                </c:pt>
                <c:pt idx="1154">
                  <c:v>0.41699999999999998</c:v>
                </c:pt>
                <c:pt idx="1155">
                  <c:v>0.121</c:v>
                </c:pt>
                <c:pt idx="1156">
                  <c:v>2.1999999999999999E-2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2.0739999999999998</c:v>
                </c:pt>
                <c:pt idx="1161">
                  <c:v>0.84299999999999997</c:v>
                </c:pt>
                <c:pt idx="1162">
                  <c:v>2.9000000000000001E-2</c:v>
                </c:pt>
                <c:pt idx="1163">
                  <c:v>2.4E-2</c:v>
                </c:pt>
                <c:pt idx="1164">
                  <c:v>0</c:v>
                </c:pt>
                <c:pt idx="1165">
                  <c:v>0</c:v>
                </c:pt>
                <c:pt idx="1166">
                  <c:v>0.12</c:v>
                </c:pt>
                <c:pt idx="1167">
                  <c:v>0</c:v>
                </c:pt>
                <c:pt idx="1168">
                  <c:v>0</c:v>
                </c:pt>
                <c:pt idx="1169">
                  <c:v>1.0109999999999999</c:v>
                </c:pt>
                <c:pt idx="1170">
                  <c:v>0.878</c:v>
                </c:pt>
                <c:pt idx="1171">
                  <c:v>0.63</c:v>
                </c:pt>
                <c:pt idx="1172">
                  <c:v>0.504</c:v>
                </c:pt>
                <c:pt idx="1173">
                  <c:v>0.12</c:v>
                </c:pt>
                <c:pt idx="1174">
                  <c:v>1.9E-2</c:v>
                </c:pt>
                <c:pt idx="1175">
                  <c:v>0</c:v>
                </c:pt>
                <c:pt idx="1176">
                  <c:v>0</c:v>
                </c:pt>
                <c:pt idx="1177">
                  <c:v>0.56499999999999995</c:v>
                </c:pt>
                <c:pt idx="1178">
                  <c:v>0.16600000000000001</c:v>
                </c:pt>
                <c:pt idx="1179">
                  <c:v>4.3999999999999997E-2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0.64100000000000001</c:v>
                </c:pt>
                <c:pt idx="1184">
                  <c:v>0.185</c:v>
                </c:pt>
                <c:pt idx="1185">
                  <c:v>0.108</c:v>
                </c:pt>
                <c:pt idx="1186">
                  <c:v>2.1000000000000001E-2</c:v>
                </c:pt>
                <c:pt idx="1187">
                  <c:v>0</c:v>
                </c:pt>
                <c:pt idx="1188">
                  <c:v>0</c:v>
                </c:pt>
                <c:pt idx="1189">
                  <c:v>0.01</c:v>
                </c:pt>
                <c:pt idx="1190">
                  <c:v>0</c:v>
                </c:pt>
                <c:pt idx="1191">
                  <c:v>0</c:v>
                </c:pt>
                <c:pt idx="1192">
                  <c:v>0.75</c:v>
                </c:pt>
                <c:pt idx="1193">
                  <c:v>0.84</c:v>
                </c:pt>
                <c:pt idx="1194">
                  <c:v>0.53</c:v>
                </c:pt>
                <c:pt idx="1195">
                  <c:v>0.44</c:v>
                </c:pt>
                <c:pt idx="1196">
                  <c:v>0.11</c:v>
                </c:pt>
                <c:pt idx="1197">
                  <c:v>0.03</c:v>
                </c:pt>
                <c:pt idx="1198">
                  <c:v>0</c:v>
                </c:pt>
                <c:pt idx="1199">
                  <c:v>0</c:v>
                </c:pt>
                <c:pt idx="1200">
                  <c:v>0.64</c:v>
                </c:pt>
                <c:pt idx="1201">
                  <c:v>0.54</c:v>
                </c:pt>
                <c:pt idx="1202">
                  <c:v>0.51</c:v>
                </c:pt>
                <c:pt idx="1203">
                  <c:v>0.33</c:v>
                </c:pt>
                <c:pt idx="1204">
                  <c:v>0.19</c:v>
                </c:pt>
                <c:pt idx="1205">
                  <c:v>0.16</c:v>
                </c:pt>
                <c:pt idx="1206">
                  <c:v>0.14000000000000001</c:v>
                </c:pt>
                <c:pt idx="1207">
                  <c:v>0.02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0.59</c:v>
                </c:pt>
                <c:pt idx="1212">
                  <c:v>0.55000000000000004</c:v>
                </c:pt>
                <c:pt idx="1213">
                  <c:v>0.51</c:v>
                </c:pt>
                <c:pt idx="1214">
                  <c:v>0.48</c:v>
                </c:pt>
                <c:pt idx="1215">
                  <c:v>0.35</c:v>
                </c:pt>
                <c:pt idx="1216">
                  <c:v>0.23</c:v>
                </c:pt>
                <c:pt idx="1217">
                  <c:v>0.13</c:v>
                </c:pt>
                <c:pt idx="1218">
                  <c:v>0.09</c:v>
                </c:pt>
                <c:pt idx="1219">
                  <c:v>0.02</c:v>
                </c:pt>
                <c:pt idx="1220">
                  <c:v>0.01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1.65</c:v>
                </c:pt>
                <c:pt idx="1225">
                  <c:v>1.52</c:v>
                </c:pt>
                <c:pt idx="1226">
                  <c:v>1.23</c:v>
                </c:pt>
                <c:pt idx="1227">
                  <c:v>0.94</c:v>
                </c:pt>
                <c:pt idx="1228">
                  <c:v>0.7</c:v>
                </c:pt>
                <c:pt idx="1229">
                  <c:v>0.14000000000000001</c:v>
                </c:pt>
                <c:pt idx="1230">
                  <c:v>0</c:v>
                </c:pt>
                <c:pt idx="1231">
                  <c:v>0</c:v>
                </c:pt>
                <c:pt idx="1232">
                  <c:v>1.1200000000000001</c:v>
                </c:pt>
                <c:pt idx="1233">
                  <c:v>0.97</c:v>
                </c:pt>
                <c:pt idx="1234">
                  <c:v>0.82</c:v>
                </c:pt>
                <c:pt idx="1235">
                  <c:v>0.72</c:v>
                </c:pt>
                <c:pt idx="1236">
                  <c:v>0.13</c:v>
                </c:pt>
                <c:pt idx="1237">
                  <c:v>0.56000000000000005</c:v>
                </c:pt>
                <c:pt idx="1238">
                  <c:v>0.22</c:v>
                </c:pt>
                <c:pt idx="1239">
                  <c:v>0.05</c:v>
                </c:pt>
                <c:pt idx="1240">
                  <c:v>0</c:v>
                </c:pt>
                <c:pt idx="1241">
                  <c:v>0</c:v>
                </c:pt>
                <c:pt idx="1242">
                  <c:v>0.64</c:v>
                </c:pt>
                <c:pt idx="1243">
                  <c:v>0.47</c:v>
                </c:pt>
                <c:pt idx="1244">
                  <c:v>0.04</c:v>
                </c:pt>
                <c:pt idx="1245">
                  <c:v>0</c:v>
                </c:pt>
                <c:pt idx="1246">
                  <c:v>0</c:v>
                </c:pt>
                <c:pt idx="1247">
                  <c:v>1.51</c:v>
                </c:pt>
                <c:pt idx="1248">
                  <c:v>0.76</c:v>
                </c:pt>
                <c:pt idx="1249">
                  <c:v>0.13</c:v>
                </c:pt>
                <c:pt idx="1250">
                  <c:v>0</c:v>
                </c:pt>
                <c:pt idx="1251">
                  <c:v>0</c:v>
                </c:pt>
                <c:pt idx="1252">
                  <c:v>0.38900000000000001</c:v>
                </c:pt>
                <c:pt idx="1253">
                  <c:v>0.27400000000000002</c:v>
                </c:pt>
                <c:pt idx="1254">
                  <c:v>8.5000000000000006E-2</c:v>
                </c:pt>
                <c:pt idx="1255">
                  <c:v>2.3E-2</c:v>
                </c:pt>
                <c:pt idx="1256">
                  <c:v>0</c:v>
                </c:pt>
                <c:pt idx="1257">
                  <c:v>0</c:v>
                </c:pt>
                <c:pt idx="1258">
                  <c:v>0.33500000000000002</c:v>
                </c:pt>
                <c:pt idx="1259">
                  <c:v>0.23599999999999999</c:v>
                </c:pt>
                <c:pt idx="1260">
                  <c:v>7.2999999999999995E-2</c:v>
                </c:pt>
                <c:pt idx="1261">
                  <c:v>0.02</c:v>
                </c:pt>
                <c:pt idx="1262">
                  <c:v>0</c:v>
                </c:pt>
                <c:pt idx="1263">
                  <c:v>0</c:v>
                </c:pt>
                <c:pt idx="1264">
                  <c:v>0.39500000000000002</c:v>
                </c:pt>
                <c:pt idx="1265">
                  <c:v>0.28000000000000003</c:v>
                </c:pt>
                <c:pt idx="1266">
                  <c:v>0.08</c:v>
                </c:pt>
                <c:pt idx="1267">
                  <c:v>2.7E-2</c:v>
                </c:pt>
                <c:pt idx="1268">
                  <c:v>0</c:v>
                </c:pt>
                <c:pt idx="1269">
                  <c:v>0</c:v>
                </c:pt>
                <c:pt idx="1270">
                  <c:v>0.34</c:v>
                </c:pt>
                <c:pt idx="1271">
                  <c:v>0.24099999999999999</c:v>
                </c:pt>
                <c:pt idx="1272">
                  <c:v>6.9000000000000006E-2</c:v>
                </c:pt>
                <c:pt idx="1273">
                  <c:v>2.3E-2</c:v>
                </c:pt>
                <c:pt idx="1274">
                  <c:v>0</c:v>
                </c:pt>
                <c:pt idx="1275">
                  <c:v>0</c:v>
                </c:pt>
                <c:pt idx="1276">
                  <c:v>0.255</c:v>
                </c:pt>
                <c:pt idx="1277">
                  <c:v>0.20599999999999999</c:v>
                </c:pt>
                <c:pt idx="1278">
                  <c:v>7.5999999999999998E-2</c:v>
                </c:pt>
                <c:pt idx="1279">
                  <c:v>2.9000000000000001E-2</c:v>
                </c:pt>
                <c:pt idx="1280">
                  <c:v>0</c:v>
                </c:pt>
                <c:pt idx="1281">
                  <c:v>0</c:v>
                </c:pt>
                <c:pt idx="1282">
                  <c:v>0.27600000000000002</c:v>
                </c:pt>
                <c:pt idx="1283">
                  <c:v>0.216</c:v>
                </c:pt>
                <c:pt idx="1284">
                  <c:v>9.2999999999999999E-2</c:v>
                </c:pt>
                <c:pt idx="1285">
                  <c:v>3.7999999999999999E-2</c:v>
                </c:pt>
                <c:pt idx="1286">
                  <c:v>0</c:v>
                </c:pt>
                <c:pt idx="1287">
                  <c:v>0</c:v>
                </c:pt>
                <c:pt idx="1288">
                  <c:v>0.22800000000000001</c:v>
                </c:pt>
                <c:pt idx="1289">
                  <c:v>0.18099999999999999</c:v>
                </c:pt>
                <c:pt idx="1290">
                  <c:v>7.2999999999999995E-2</c:v>
                </c:pt>
                <c:pt idx="1291">
                  <c:v>2.8000000000000001E-2</c:v>
                </c:pt>
                <c:pt idx="1292">
                  <c:v>0</c:v>
                </c:pt>
                <c:pt idx="1293">
                  <c:v>0</c:v>
                </c:pt>
                <c:pt idx="1294">
                  <c:v>0.32600000000000001</c:v>
                </c:pt>
                <c:pt idx="1295">
                  <c:v>0.25900000000000001</c:v>
                </c:pt>
                <c:pt idx="1296">
                  <c:v>0.114</c:v>
                </c:pt>
                <c:pt idx="1297">
                  <c:v>5.0999999999999997E-2</c:v>
                </c:pt>
                <c:pt idx="1298">
                  <c:v>0</c:v>
                </c:pt>
                <c:pt idx="1299">
                  <c:v>0</c:v>
                </c:pt>
                <c:pt idx="1300">
                  <c:v>0.39500000000000002</c:v>
                </c:pt>
                <c:pt idx="1301">
                  <c:v>0.308</c:v>
                </c:pt>
                <c:pt idx="1302">
                  <c:v>0.17599999999999999</c:v>
                </c:pt>
                <c:pt idx="1303">
                  <c:v>8.6999999999999994E-2</c:v>
                </c:pt>
                <c:pt idx="1304">
                  <c:v>0</c:v>
                </c:pt>
                <c:pt idx="1305">
                  <c:v>0</c:v>
                </c:pt>
                <c:pt idx="1306">
                  <c:v>0.312</c:v>
                </c:pt>
                <c:pt idx="1307">
                  <c:v>0.24399999999999999</c:v>
                </c:pt>
                <c:pt idx="1308">
                  <c:v>0.124</c:v>
                </c:pt>
                <c:pt idx="1309">
                  <c:v>5.8999999999999997E-2</c:v>
                </c:pt>
                <c:pt idx="1310">
                  <c:v>0</c:v>
                </c:pt>
                <c:pt idx="1311">
                  <c:v>0</c:v>
                </c:pt>
                <c:pt idx="1312">
                  <c:v>0.16800000000000001</c:v>
                </c:pt>
                <c:pt idx="1313">
                  <c:v>5.7000000000000002E-2</c:v>
                </c:pt>
                <c:pt idx="1314">
                  <c:v>0</c:v>
                </c:pt>
                <c:pt idx="1315">
                  <c:v>0</c:v>
                </c:pt>
                <c:pt idx="1316">
                  <c:v>0.34100000000000003</c:v>
                </c:pt>
                <c:pt idx="1317">
                  <c:v>0.248</c:v>
                </c:pt>
                <c:pt idx="1318">
                  <c:v>9.5000000000000001E-2</c:v>
                </c:pt>
                <c:pt idx="1319">
                  <c:v>3.5000000000000003E-2</c:v>
                </c:pt>
                <c:pt idx="1320">
                  <c:v>0</c:v>
                </c:pt>
                <c:pt idx="1321">
                  <c:v>0</c:v>
                </c:pt>
                <c:pt idx="1322">
                  <c:v>0.34100000000000003</c:v>
                </c:pt>
                <c:pt idx="1323">
                  <c:v>0.248</c:v>
                </c:pt>
                <c:pt idx="1324">
                  <c:v>9.5000000000000001E-2</c:v>
                </c:pt>
                <c:pt idx="1325">
                  <c:v>3.5000000000000003E-2</c:v>
                </c:pt>
                <c:pt idx="1326">
                  <c:v>0</c:v>
                </c:pt>
                <c:pt idx="1327">
                  <c:v>0</c:v>
                </c:pt>
                <c:pt idx="1328">
                  <c:v>0.32600000000000001</c:v>
                </c:pt>
                <c:pt idx="1329">
                  <c:v>0.26400000000000001</c:v>
                </c:pt>
                <c:pt idx="1330">
                  <c:v>0.109</c:v>
                </c:pt>
                <c:pt idx="1331">
                  <c:v>4.2999999999999997E-2</c:v>
                </c:pt>
                <c:pt idx="1332">
                  <c:v>0</c:v>
                </c:pt>
                <c:pt idx="1333">
                  <c:v>0</c:v>
                </c:pt>
                <c:pt idx="1334">
                  <c:v>0.28699999999999998</c:v>
                </c:pt>
                <c:pt idx="1335">
                  <c:v>0.22</c:v>
                </c:pt>
                <c:pt idx="1336">
                  <c:v>8.6999999999999994E-2</c:v>
                </c:pt>
                <c:pt idx="1337">
                  <c:v>3.3000000000000002E-2</c:v>
                </c:pt>
                <c:pt idx="1338">
                  <c:v>0</c:v>
                </c:pt>
                <c:pt idx="1339">
                  <c:v>0</c:v>
                </c:pt>
                <c:pt idx="1340">
                  <c:v>0.13600000000000001</c:v>
                </c:pt>
                <c:pt idx="1341">
                  <c:v>9.8000000000000004E-2</c:v>
                </c:pt>
                <c:pt idx="1342">
                  <c:v>4.2999999999999997E-2</c:v>
                </c:pt>
                <c:pt idx="1343">
                  <c:v>0</c:v>
                </c:pt>
                <c:pt idx="1344">
                  <c:v>0</c:v>
                </c:pt>
                <c:pt idx="1345">
                  <c:v>0.19500000000000001</c:v>
                </c:pt>
                <c:pt idx="1346">
                  <c:v>0.13700000000000001</c:v>
                </c:pt>
                <c:pt idx="1347">
                  <c:v>4.9000000000000002E-2</c:v>
                </c:pt>
                <c:pt idx="1348">
                  <c:v>1.7999999999999999E-2</c:v>
                </c:pt>
                <c:pt idx="1349">
                  <c:v>0</c:v>
                </c:pt>
                <c:pt idx="1350">
                  <c:v>0</c:v>
                </c:pt>
                <c:pt idx="1351">
                  <c:v>0.18</c:v>
                </c:pt>
                <c:pt idx="1352">
                  <c:v>0.13700000000000001</c:v>
                </c:pt>
                <c:pt idx="1353">
                  <c:v>0.06</c:v>
                </c:pt>
                <c:pt idx="1354">
                  <c:v>2.4E-2</c:v>
                </c:pt>
                <c:pt idx="1355">
                  <c:v>0</c:v>
                </c:pt>
                <c:pt idx="1356">
                  <c:v>0</c:v>
                </c:pt>
                <c:pt idx="1357">
                  <c:v>0.161</c:v>
                </c:pt>
                <c:pt idx="1358">
                  <c:v>0.11799999999999999</c:v>
                </c:pt>
                <c:pt idx="1359">
                  <c:v>4.5999999999999999E-2</c:v>
                </c:pt>
                <c:pt idx="1360">
                  <c:v>1.7000000000000001E-2</c:v>
                </c:pt>
                <c:pt idx="1361">
                  <c:v>0</c:v>
                </c:pt>
                <c:pt idx="1362">
                  <c:v>0</c:v>
                </c:pt>
                <c:pt idx="1363">
                  <c:v>0.49</c:v>
                </c:pt>
                <c:pt idx="1364">
                  <c:v>0.36</c:v>
                </c:pt>
                <c:pt idx="1365">
                  <c:v>0.3</c:v>
                </c:pt>
                <c:pt idx="1366">
                  <c:v>0</c:v>
                </c:pt>
                <c:pt idx="1367">
                  <c:v>0</c:v>
                </c:pt>
                <c:pt idx="1368">
                  <c:v>0.46</c:v>
                </c:pt>
                <c:pt idx="1369">
                  <c:v>0.13</c:v>
                </c:pt>
                <c:pt idx="1370">
                  <c:v>0</c:v>
                </c:pt>
                <c:pt idx="1371">
                  <c:v>0</c:v>
                </c:pt>
                <c:pt idx="1372">
                  <c:v>0.57999999999999996</c:v>
                </c:pt>
                <c:pt idx="1373">
                  <c:v>0.31</c:v>
                </c:pt>
                <c:pt idx="1374">
                  <c:v>0.05</c:v>
                </c:pt>
                <c:pt idx="1375">
                  <c:v>0</c:v>
                </c:pt>
                <c:pt idx="1376">
                  <c:v>0</c:v>
                </c:pt>
                <c:pt idx="1377">
                  <c:v>0.99</c:v>
                </c:pt>
                <c:pt idx="1378">
                  <c:v>0.67</c:v>
                </c:pt>
                <c:pt idx="1379">
                  <c:v>0.14000000000000001</c:v>
                </c:pt>
                <c:pt idx="1380">
                  <c:v>0</c:v>
                </c:pt>
                <c:pt idx="1381">
                  <c:v>0</c:v>
                </c:pt>
                <c:pt idx="1382">
                  <c:v>0.88</c:v>
                </c:pt>
                <c:pt idx="1383">
                  <c:v>0.65</c:v>
                </c:pt>
                <c:pt idx="1384">
                  <c:v>0.48</c:v>
                </c:pt>
                <c:pt idx="1385">
                  <c:v>0.18</c:v>
                </c:pt>
                <c:pt idx="1386">
                  <c:v>0.02</c:v>
                </c:pt>
                <c:pt idx="1387">
                  <c:v>5.0000000000000001E-3</c:v>
                </c:pt>
                <c:pt idx="1388">
                  <c:v>0</c:v>
                </c:pt>
                <c:pt idx="1389">
                  <c:v>0</c:v>
                </c:pt>
                <c:pt idx="1390">
                  <c:v>0.52</c:v>
                </c:pt>
                <c:pt idx="1391">
                  <c:v>0.06</c:v>
                </c:pt>
                <c:pt idx="1392">
                  <c:v>0</c:v>
                </c:pt>
                <c:pt idx="1393">
                  <c:v>0</c:v>
                </c:pt>
                <c:pt idx="1394">
                  <c:v>0.56999999999999995</c:v>
                </c:pt>
                <c:pt idx="1395">
                  <c:v>0.11</c:v>
                </c:pt>
                <c:pt idx="1396">
                  <c:v>0</c:v>
                </c:pt>
                <c:pt idx="1397">
                  <c:v>0</c:v>
                </c:pt>
                <c:pt idx="1398">
                  <c:v>0.41</c:v>
                </c:pt>
                <c:pt idx="1399">
                  <c:v>0.35</c:v>
                </c:pt>
                <c:pt idx="1400">
                  <c:v>0</c:v>
                </c:pt>
                <c:pt idx="1401">
                  <c:v>0</c:v>
                </c:pt>
                <c:pt idx="1402">
                  <c:v>0.99</c:v>
                </c:pt>
                <c:pt idx="1403">
                  <c:v>0.64</c:v>
                </c:pt>
                <c:pt idx="1404">
                  <c:v>0</c:v>
                </c:pt>
                <c:pt idx="1405">
                  <c:v>0</c:v>
                </c:pt>
                <c:pt idx="1406">
                  <c:v>0.99</c:v>
                </c:pt>
                <c:pt idx="1407">
                  <c:v>0.64</c:v>
                </c:pt>
                <c:pt idx="1408">
                  <c:v>0.19</c:v>
                </c:pt>
                <c:pt idx="1409">
                  <c:v>0</c:v>
                </c:pt>
                <c:pt idx="1410">
                  <c:v>0</c:v>
                </c:pt>
                <c:pt idx="1411">
                  <c:v>0.28999999999999998</c:v>
                </c:pt>
                <c:pt idx="1412">
                  <c:v>0.24</c:v>
                </c:pt>
                <c:pt idx="1413">
                  <c:v>0.14000000000000001</c:v>
                </c:pt>
                <c:pt idx="1414">
                  <c:v>0.04</c:v>
                </c:pt>
                <c:pt idx="1415">
                  <c:v>0.01</c:v>
                </c:pt>
                <c:pt idx="1416">
                  <c:v>0</c:v>
                </c:pt>
                <c:pt idx="1417">
                  <c:v>0</c:v>
                </c:pt>
                <c:pt idx="1418">
                  <c:v>0.71</c:v>
                </c:pt>
                <c:pt idx="1419">
                  <c:v>0.56999999999999995</c:v>
                </c:pt>
                <c:pt idx="1420">
                  <c:v>0.16</c:v>
                </c:pt>
                <c:pt idx="1421">
                  <c:v>0</c:v>
                </c:pt>
                <c:pt idx="1422">
                  <c:v>0</c:v>
                </c:pt>
                <c:pt idx="1423">
                  <c:v>0.75</c:v>
                </c:pt>
                <c:pt idx="1424">
                  <c:v>0</c:v>
                </c:pt>
                <c:pt idx="1425">
                  <c:v>0</c:v>
                </c:pt>
                <c:pt idx="1426">
                  <c:v>0.75</c:v>
                </c:pt>
                <c:pt idx="1427">
                  <c:v>0</c:v>
                </c:pt>
                <c:pt idx="1428">
                  <c:v>0</c:v>
                </c:pt>
                <c:pt idx="1429">
                  <c:v>0.75</c:v>
                </c:pt>
                <c:pt idx="1430">
                  <c:v>0</c:v>
                </c:pt>
                <c:pt idx="1431">
                  <c:v>0</c:v>
                </c:pt>
                <c:pt idx="1432">
                  <c:v>0.01</c:v>
                </c:pt>
                <c:pt idx="1433">
                  <c:v>0</c:v>
                </c:pt>
                <c:pt idx="1434">
                  <c:v>0</c:v>
                </c:pt>
                <c:pt idx="1435">
                  <c:v>0.62</c:v>
                </c:pt>
                <c:pt idx="1436">
                  <c:v>0.01</c:v>
                </c:pt>
                <c:pt idx="1437">
                  <c:v>0</c:v>
                </c:pt>
                <c:pt idx="1438">
                  <c:v>0</c:v>
                </c:pt>
                <c:pt idx="1439">
                  <c:v>0.02</c:v>
                </c:pt>
                <c:pt idx="1440">
                  <c:v>0</c:v>
                </c:pt>
                <c:pt idx="1441">
                  <c:v>0</c:v>
                </c:pt>
                <c:pt idx="1442">
                  <c:v>0.87</c:v>
                </c:pt>
                <c:pt idx="1443">
                  <c:v>0.06</c:v>
                </c:pt>
                <c:pt idx="1448">
                  <c:v>0</c:v>
                </c:pt>
                <c:pt idx="1449">
                  <c:v>0</c:v>
                </c:pt>
                <c:pt idx="1450">
                  <c:v>0.03</c:v>
                </c:pt>
                <c:pt idx="1451">
                  <c:v>0</c:v>
                </c:pt>
                <c:pt idx="1452">
                  <c:v>0</c:v>
                </c:pt>
                <c:pt idx="1453">
                  <c:v>0.72</c:v>
                </c:pt>
                <c:pt idx="1454">
                  <c:v>0</c:v>
                </c:pt>
                <c:pt idx="1455">
                  <c:v>0</c:v>
                </c:pt>
                <c:pt idx="1456">
                  <c:v>0.72</c:v>
                </c:pt>
                <c:pt idx="1457">
                  <c:v>0.03</c:v>
                </c:pt>
                <c:pt idx="1458">
                  <c:v>0</c:v>
                </c:pt>
                <c:pt idx="1459">
                  <c:v>0</c:v>
                </c:pt>
                <c:pt idx="1460">
                  <c:v>0.69</c:v>
                </c:pt>
                <c:pt idx="1461">
                  <c:v>0.56000000000000005</c:v>
                </c:pt>
                <c:pt idx="1462">
                  <c:v>0.53</c:v>
                </c:pt>
                <c:pt idx="1463">
                  <c:v>0.1</c:v>
                </c:pt>
                <c:pt idx="1464">
                  <c:v>0</c:v>
                </c:pt>
                <c:pt idx="1465">
                  <c:v>0</c:v>
                </c:pt>
                <c:pt idx="1466">
                  <c:v>1.1399999999999999</c:v>
                </c:pt>
                <c:pt idx="1467">
                  <c:v>0.64</c:v>
                </c:pt>
                <c:pt idx="1468">
                  <c:v>0.36</c:v>
                </c:pt>
                <c:pt idx="1469">
                  <c:v>7.0000000000000007E-2</c:v>
                </c:pt>
                <c:pt idx="1470">
                  <c:v>0</c:v>
                </c:pt>
                <c:pt idx="1471">
                  <c:v>0</c:v>
                </c:pt>
                <c:pt idx="1472">
                  <c:v>1.1100000000000001</c:v>
                </c:pt>
                <c:pt idx="1473">
                  <c:v>0.66</c:v>
                </c:pt>
                <c:pt idx="1474">
                  <c:v>0.34</c:v>
                </c:pt>
                <c:pt idx="1475">
                  <c:v>0.13</c:v>
                </c:pt>
                <c:pt idx="1476">
                  <c:v>0</c:v>
                </c:pt>
                <c:pt idx="1477">
                  <c:v>0</c:v>
                </c:pt>
                <c:pt idx="1478">
                  <c:v>0.03</c:v>
                </c:pt>
                <c:pt idx="1479">
                  <c:v>0</c:v>
                </c:pt>
                <c:pt idx="1480">
                  <c:v>0</c:v>
                </c:pt>
                <c:pt idx="1481">
                  <c:v>0.79800000000000004</c:v>
                </c:pt>
                <c:pt idx="1482">
                  <c:v>0.82299999999999995</c:v>
                </c:pt>
                <c:pt idx="1483">
                  <c:v>0.59499999999999997</c:v>
                </c:pt>
                <c:pt idx="1484">
                  <c:v>0.627</c:v>
                </c:pt>
                <c:pt idx="1485">
                  <c:v>0.107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0.59899999999999998</c:v>
                </c:pt>
                <c:pt idx="1490">
                  <c:v>0.54400000000000004</c:v>
                </c:pt>
                <c:pt idx="1491">
                  <c:v>0.34399999999999997</c:v>
                </c:pt>
                <c:pt idx="1492">
                  <c:v>0.159</c:v>
                </c:pt>
                <c:pt idx="1493">
                  <c:v>3.4000000000000002E-2</c:v>
                </c:pt>
                <c:pt idx="1494">
                  <c:v>0.01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0.89</c:v>
                </c:pt>
                <c:pt idx="1499">
                  <c:v>0.85</c:v>
                </c:pt>
                <c:pt idx="1500">
                  <c:v>0.72399999999999998</c:v>
                </c:pt>
                <c:pt idx="1501">
                  <c:v>0.37</c:v>
                </c:pt>
                <c:pt idx="1502">
                  <c:v>0.28599999999999998</c:v>
                </c:pt>
                <c:pt idx="1503">
                  <c:v>5.5E-2</c:v>
                </c:pt>
                <c:pt idx="1504">
                  <c:v>1.2E-2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0.01</c:v>
                </c:pt>
                <c:pt idx="1509">
                  <c:v>0</c:v>
                </c:pt>
                <c:pt idx="1510">
                  <c:v>0</c:v>
                </c:pt>
                <c:pt idx="1511">
                  <c:v>1.1599999999999999</c:v>
                </c:pt>
                <c:pt idx="1512">
                  <c:v>0</c:v>
                </c:pt>
                <c:pt idx="1513">
                  <c:v>0</c:v>
                </c:pt>
                <c:pt idx="1514">
                  <c:v>1.1599999999999999</c:v>
                </c:pt>
                <c:pt idx="1515">
                  <c:v>0.01</c:v>
                </c:pt>
                <c:pt idx="1516">
                  <c:v>0</c:v>
                </c:pt>
                <c:pt idx="1517">
                  <c:v>0</c:v>
                </c:pt>
                <c:pt idx="1518">
                  <c:v>0.88</c:v>
                </c:pt>
                <c:pt idx="1519">
                  <c:v>0.86</c:v>
                </c:pt>
                <c:pt idx="1520">
                  <c:v>0.75</c:v>
                </c:pt>
                <c:pt idx="1521">
                  <c:v>0.59</c:v>
                </c:pt>
                <c:pt idx="1522">
                  <c:v>0.59</c:v>
                </c:pt>
                <c:pt idx="1523">
                  <c:v>0.21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1.18</c:v>
                </c:pt>
                <c:pt idx="1528">
                  <c:v>0.64</c:v>
                </c:pt>
                <c:pt idx="1529">
                  <c:v>0.13</c:v>
                </c:pt>
                <c:pt idx="1530">
                  <c:v>0</c:v>
                </c:pt>
                <c:pt idx="1531">
                  <c:v>0</c:v>
                </c:pt>
                <c:pt idx="1532">
                  <c:v>1.1299999999999999</c:v>
                </c:pt>
                <c:pt idx="1533">
                  <c:v>0.69</c:v>
                </c:pt>
                <c:pt idx="1534">
                  <c:v>0.16300000000000001</c:v>
                </c:pt>
                <c:pt idx="1535">
                  <c:v>0</c:v>
                </c:pt>
                <c:pt idx="1536">
                  <c:v>0</c:v>
                </c:pt>
                <c:pt idx="1537">
                  <c:v>1.62</c:v>
                </c:pt>
                <c:pt idx="1538">
                  <c:v>1.66</c:v>
                </c:pt>
                <c:pt idx="1539">
                  <c:v>1.4</c:v>
                </c:pt>
                <c:pt idx="1540">
                  <c:v>1.08</c:v>
                </c:pt>
                <c:pt idx="1541">
                  <c:v>0.95</c:v>
                </c:pt>
                <c:pt idx="1542">
                  <c:v>0.19</c:v>
                </c:pt>
                <c:pt idx="1543">
                  <c:v>2.1000000000000001E-2</c:v>
                </c:pt>
                <c:pt idx="1544">
                  <c:v>0</c:v>
                </c:pt>
                <c:pt idx="1545">
                  <c:v>0</c:v>
                </c:pt>
                <c:pt idx="1546">
                  <c:v>0.93</c:v>
                </c:pt>
                <c:pt idx="1547">
                  <c:v>0.7</c:v>
                </c:pt>
                <c:pt idx="1548">
                  <c:v>0.55000000000000004</c:v>
                </c:pt>
                <c:pt idx="1549">
                  <c:v>0.41</c:v>
                </c:pt>
                <c:pt idx="1550">
                  <c:v>0.34</c:v>
                </c:pt>
                <c:pt idx="1551">
                  <c:v>0.05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0.78500000000000003</c:v>
                </c:pt>
                <c:pt idx="1556">
                  <c:v>0.68</c:v>
                </c:pt>
                <c:pt idx="1557">
                  <c:v>0.59499999999999997</c:v>
                </c:pt>
                <c:pt idx="1558">
                  <c:v>0.35499999999999998</c:v>
                </c:pt>
                <c:pt idx="1559">
                  <c:v>0.29499999999999998</c:v>
                </c:pt>
                <c:pt idx="1560">
                  <c:v>0.04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0.99</c:v>
                </c:pt>
                <c:pt idx="1565">
                  <c:v>0.05</c:v>
                </c:pt>
                <c:pt idx="1566">
                  <c:v>0</c:v>
                </c:pt>
                <c:pt idx="1567">
                  <c:v>0</c:v>
                </c:pt>
                <c:pt idx="1568">
                  <c:v>1.35</c:v>
                </c:pt>
                <c:pt idx="1569">
                  <c:v>1.25</c:v>
                </c:pt>
                <c:pt idx="1570">
                  <c:v>1.21</c:v>
                </c:pt>
                <c:pt idx="1571">
                  <c:v>1.0900000000000001</c:v>
                </c:pt>
                <c:pt idx="1572">
                  <c:v>1.05</c:v>
                </c:pt>
                <c:pt idx="1573">
                  <c:v>0.35</c:v>
                </c:pt>
                <c:pt idx="1574">
                  <c:v>0.12</c:v>
                </c:pt>
                <c:pt idx="1575">
                  <c:v>0</c:v>
                </c:pt>
                <c:pt idx="1576">
                  <c:v>0</c:v>
                </c:pt>
                <c:pt idx="1577">
                  <c:v>0.86</c:v>
                </c:pt>
                <c:pt idx="1578">
                  <c:v>0.75</c:v>
                </c:pt>
                <c:pt idx="1579">
                  <c:v>0.65</c:v>
                </c:pt>
                <c:pt idx="1580">
                  <c:v>0.52</c:v>
                </c:pt>
                <c:pt idx="1581">
                  <c:v>0.45</c:v>
                </c:pt>
                <c:pt idx="1582">
                  <c:v>7.6999999999999999E-2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0.71299999999999997</c:v>
                </c:pt>
                <c:pt idx="1587">
                  <c:v>0.63</c:v>
                </c:pt>
                <c:pt idx="1588">
                  <c:v>0.56999999999999995</c:v>
                </c:pt>
                <c:pt idx="1589">
                  <c:v>0.49</c:v>
                </c:pt>
                <c:pt idx="1590">
                  <c:v>0.33</c:v>
                </c:pt>
                <c:pt idx="1591">
                  <c:v>7.6999999999999999E-2</c:v>
                </c:pt>
                <c:pt idx="1592">
                  <c:v>1.0999999999999999E-2</c:v>
                </c:pt>
                <c:pt idx="1593">
                  <c:v>0</c:v>
                </c:pt>
                <c:pt idx="1594">
                  <c:v>0</c:v>
                </c:pt>
                <c:pt idx="1595">
                  <c:v>0.63300000000000001</c:v>
                </c:pt>
                <c:pt idx="1596">
                  <c:v>0.61</c:v>
                </c:pt>
                <c:pt idx="1597">
                  <c:v>0.55700000000000005</c:v>
                </c:pt>
                <c:pt idx="1598">
                  <c:v>0.47</c:v>
                </c:pt>
                <c:pt idx="1599">
                  <c:v>0.42299999999999999</c:v>
                </c:pt>
                <c:pt idx="1600">
                  <c:v>0.13300000000000001</c:v>
                </c:pt>
                <c:pt idx="1601">
                  <c:v>4.7E-2</c:v>
                </c:pt>
                <c:pt idx="1602">
                  <c:v>0</c:v>
                </c:pt>
                <c:pt idx="1603">
                  <c:v>0</c:v>
                </c:pt>
                <c:pt idx="1604">
                  <c:v>0.87</c:v>
                </c:pt>
                <c:pt idx="1605">
                  <c:v>0.64</c:v>
                </c:pt>
                <c:pt idx="1606">
                  <c:v>0.22</c:v>
                </c:pt>
                <c:pt idx="1607">
                  <c:v>0</c:v>
                </c:pt>
                <c:pt idx="1608">
                  <c:v>0</c:v>
                </c:pt>
                <c:pt idx="1609">
                  <c:v>0.32</c:v>
                </c:pt>
                <c:pt idx="1610">
                  <c:v>0.14000000000000001</c:v>
                </c:pt>
                <c:pt idx="1611">
                  <c:v>0</c:v>
                </c:pt>
                <c:pt idx="1612">
                  <c:v>0</c:v>
                </c:pt>
                <c:pt idx="1613">
                  <c:v>0.28000000000000003</c:v>
                </c:pt>
                <c:pt idx="1614">
                  <c:v>0.12</c:v>
                </c:pt>
                <c:pt idx="1615">
                  <c:v>0</c:v>
                </c:pt>
                <c:pt idx="1616">
                  <c:v>0</c:v>
                </c:pt>
                <c:pt idx="1617">
                  <c:v>0.38</c:v>
                </c:pt>
                <c:pt idx="1618">
                  <c:v>0.19</c:v>
                </c:pt>
                <c:pt idx="1619">
                  <c:v>0</c:v>
                </c:pt>
                <c:pt idx="1620">
                  <c:v>0</c:v>
                </c:pt>
                <c:pt idx="1621">
                  <c:v>0.49</c:v>
                </c:pt>
                <c:pt idx="1622">
                  <c:v>0.21</c:v>
                </c:pt>
                <c:pt idx="1623">
                  <c:v>0</c:v>
                </c:pt>
                <c:pt idx="1624">
                  <c:v>0</c:v>
                </c:pt>
                <c:pt idx="1625">
                  <c:v>0.31</c:v>
                </c:pt>
                <c:pt idx="1626">
                  <c:v>0.01</c:v>
                </c:pt>
                <c:pt idx="1627">
                  <c:v>0</c:v>
                </c:pt>
                <c:pt idx="1628">
                  <c:v>0</c:v>
                </c:pt>
                <c:pt idx="1629">
                  <c:v>8.7999999999999995E-2</c:v>
                </c:pt>
                <c:pt idx="1630">
                  <c:v>0</c:v>
                </c:pt>
                <c:pt idx="1631">
                  <c:v>0</c:v>
                </c:pt>
                <c:pt idx="1632">
                  <c:v>5.5E-2</c:v>
                </c:pt>
                <c:pt idx="1633">
                  <c:v>0</c:v>
                </c:pt>
                <c:pt idx="1634">
                  <c:v>0</c:v>
                </c:pt>
                <c:pt idx="1635">
                  <c:v>8.7999999999999995E-2</c:v>
                </c:pt>
                <c:pt idx="1636">
                  <c:v>0</c:v>
                </c:pt>
                <c:pt idx="1637">
                  <c:v>0</c:v>
                </c:pt>
                <c:pt idx="1638">
                  <c:v>1.0109999999999999</c:v>
                </c:pt>
                <c:pt idx="1639">
                  <c:v>0.75</c:v>
                </c:pt>
                <c:pt idx="1640">
                  <c:v>0</c:v>
                </c:pt>
                <c:pt idx="1641">
                  <c:v>0</c:v>
                </c:pt>
                <c:pt idx="1642">
                  <c:v>0.34699999999999998</c:v>
                </c:pt>
                <c:pt idx="1643">
                  <c:v>0</c:v>
                </c:pt>
                <c:pt idx="1644">
                  <c:v>0</c:v>
                </c:pt>
                <c:pt idx="1645">
                  <c:v>0.71399999999999997</c:v>
                </c:pt>
                <c:pt idx="1646">
                  <c:v>0.69</c:v>
                </c:pt>
                <c:pt idx="1647">
                  <c:v>0</c:v>
                </c:pt>
                <c:pt idx="1648">
                  <c:v>0</c:v>
                </c:pt>
                <c:pt idx="1649">
                  <c:v>0.6</c:v>
                </c:pt>
                <c:pt idx="1650">
                  <c:v>0</c:v>
                </c:pt>
                <c:pt idx="1651">
                  <c:v>0</c:v>
                </c:pt>
                <c:pt idx="1652">
                  <c:v>0.6</c:v>
                </c:pt>
                <c:pt idx="1653">
                  <c:v>0</c:v>
                </c:pt>
                <c:pt idx="1654">
                  <c:v>0</c:v>
                </c:pt>
                <c:pt idx="1655">
                  <c:v>1.33</c:v>
                </c:pt>
                <c:pt idx="1656">
                  <c:v>1.1200000000000001</c:v>
                </c:pt>
                <c:pt idx="1657">
                  <c:v>0.65</c:v>
                </c:pt>
                <c:pt idx="1658">
                  <c:v>0.22</c:v>
                </c:pt>
                <c:pt idx="1659">
                  <c:v>0.05</c:v>
                </c:pt>
                <c:pt idx="1660">
                  <c:v>0.01</c:v>
                </c:pt>
                <c:pt idx="1661">
                  <c:v>0</c:v>
                </c:pt>
                <c:pt idx="1662">
                  <c:v>0</c:v>
                </c:pt>
                <c:pt idx="1663">
                  <c:v>0.76700000000000002</c:v>
                </c:pt>
                <c:pt idx="1664">
                  <c:v>0</c:v>
                </c:pt>
                <c:pt idx="1665">
                  <c:v>0</c:v>
                </c:pt>
                <c:pt idx="1666">
                  <c:v>0.501</c:v>
                </c:pt>
                <c:pt idx="1667">
                  <c:v>0.109</c:v>
                </c:pt>
                <c:pt idx="1668">
                  <c:v>0</c:v>
                </c:pt>
                <c:pt idx="1669">
                  <c:v>0</c:v>
                </c:pt>
                <c:pt idx="1670">
                  <c:v>0.59</c:v>
                </c:pt>
                <c:pt idx="1671">
                  <c:v>0.35</c:v>
                </c:pt>
                <c:pt idx="1672">
                  <c:v>0.04</c:v>
                </c:pt>
                <c:pt idx="1673">
                  <c:v>0</c:v>
                </c:pt>
                <c:pt idx="1674">
                  <c:v>0</c:v>
                </c:pt>
                <c:pt idx="1675">
                  <c:v>0.47299999999999998</c:v>
                </c:pt>
                <c:pt idx="1676">
                  <c:v>0.32100000000000001</c:v>
                </c:pt>
                <c:pt idx="1677">
                  <c:v>0</c:v>
                </c:pt>
                <c:pt idx="1678">
                  <c:v>0</c:v>
                </c:pt>
                <c:pt idx="1679">
                  <c:v>0.14599999999999999</c:v>
                </c:pt>
                <c:pt idx="1680">
                  <c:v>0</c:v>
                </c:pt>
                <c:pt idx="1681">
                  <c:v>0</c:v>
                </c:pt>
                <c:pt idx="1682">
                  <c:v>0.52300000000000002</c:v>
                </c:pt>
                <c:pt idx="1683">
                  <c:v>0.56999999999999995</c:v>
                </c:pt>
                <c:pt idx="1684">
                  <c:v>0.14599999999999999</c:v>
                </c:pt>
                <c:pt idx="1685">
                  <c:v>0</c:v>
                </c:pt>
                <c:pt idx="1686">
                  <c:v>0</c:v>
                </c:pt>
                <c:pt idx="1687">
                  <c:v>0.05</c:v>
                </c:pt>
                <c:pt idx="1688">
                  <c:v>0</c:v>
                </c:pt>
                <c:pt idx="1689">
                  <c:v>0</c:v>
                </c:pt>
                <c:pt idx="1690">
                  <c:v>0.46</c:v>
                </c:pt>
                <c:pt idx="1691">
                  <c:v>0</c:v>
                </c:pt>
                <c:pt idx="1692">
                  <c:v>0</c:v>
                </c:pt>
                <c:pt idx="1693">
                  <c:v>0.46</c:v>
                </c:pt>
                <c:pt idx="1694">
                  <c:v>0.05</c:v>
                </c:pt>
                <c:pt idx="1695">
                  <c:v>0</c:v>
                </c:pt>
                <c:pt idx="1696">
                  <c:v>0</c:v>
                </c:pt>
                <c:pt idx="1697">
                  <c:v>7.0000000000000007E-2</c:v>
                </c:pt>
                <c:pt idx="1698">
                  <c:v>0</c:v>
                </c:pt>
                <c:pt idx="1699">
                  <c:v>0</c:v>
                </c:pt>
                <c:pt idx="1700">
                  <c:v>0.48</c:v>
                </c:pt>
                <c:pt idx="1701">
                  <c:v>7.0000000000000007E-2</c:v>
                </c:pt>
                <c:pt idx="1702">
                  <c:v>0</c:v>
                </c:pt>
                <c:pt idx="1703">
                  <c:v>0</c:v>
                </c:pt>
                <c:pt idx="1704">
                  <c:v>0.48</c:v>
                </c:pt>
                <c:pt idx="1705">
                  <c:v>0</c:v>
                </c:pt>
                <c:pt idx="1706">
                  <c:v>0</c:v>
                </c:pt>
                <c:pt idx="1707">
                  <c:v>0.48</c:v>
                </c:pt>
                <c:pt idx="1708">
                  <c:v>7.0000000000000007E-2</c:v>
                </c:pt>
                <c:pt idx="1709">
                  <c:v>0</c:v>
                </c:pt>
                <c:pt idx="1710">
                  <c:v>0</c:v>
                </c:pt>
                <c:pt idx="1711">
                  <c:v>1.51</c:v>
                </c:pt>
                <c:pt idx="1712">
                  <c:v>0.4</c:v>
                </c:pt>
                <c:pt idx="1713">
                  <c:v>0</c:v>
                </c:pt>
                <c:pt idx="1714">
                  <c:v>0</c:v>
                </c:pt>
                <c:pt idx="1715">
                  <c:v>1.24</c:v>
                </c:pt>
                <c:pt idx="1716">
                  <c:v>0.12</c:v>
                </c:pt>
                <c:pt idx="1717">
                  <c:v>0</c:v>
                </c:pt>
                <c:pt idx="1718">
                  <c:v>0</c:v>
                </c:pt>
                <c:pt idx="1719">
                  <c:v>0.49</c:v>
                </c:pt>
                <c:pt idx="1720">
                  <c:v>0.36</c:v>
                </c:pt>
                <c:pt idx="1721">
                  <c:v>0.23</c:v>
                </c:pt>
                <c:pt idx="1722">
                  <c:v>0</c:v>
                </c:pt>
                <c:pt idx="1723">
                  <c:v>0</c:v>
                </c:pt>
                <c:pt idx="1724">
                  <c:v>0.91</c:v>
                </c:pt>
                <c:pt idx="1725">
                  <c:v>0.75</c:v>
                </c:pt>
                <c:pt idx="1726">
                  <c:v>0.49</c:v>
                </c:pt>
                <c:pt idx="1727">
                  <c:v>0</c:v>
                </c:pt>
                <c:pt idx="1728">
                  <c:v>0</c:v>
                </c:pt>
                <c:pt idx="1729">
                  <c:v>1.464</c:v>
                </c:pt>
                <c:pt idx="1730">
                  <c:v>1.343</c:v>
                </c:pt>
                <c:pt idx="1731">
                  <c:v>0.625</c:v>
                </c:pt>
                <c:pt idx="1732">
                  <c:v>0</c:v>
                </c:pt>
                <c:pt idx="1733">
                  <c:v>0</c:v>
                </c:pt>
                <c:pt idx="1734">
                  <c:v>1.2030000000000001</c:v>
                </c:pt>
                <c:pt idx="1735">
                  <c:v>0.69899999999999995</c:v>
                </c:pt>
                <c:pt idx="1736">
                  <c:v>0.56799999999999995</c:v>
                </c:pt>
                <c:pt idx="1737">
                  <c:v>0.17100000000000001</c:v>
                </c:pt>
                <c:pt idx="1738">
                  <c:v>5.3999999999999999E-2</c:v>
                </c:pt>
                <c:pt idx="1739">
                  <c:v>0</c:v>
                </c:pt>
                <c:pt idx="1740">
                  <c:v>0</c:v>
                </c:pt>
                <c:pt idx="1741">
                  <c:v>0.56999999999999995</c:v>
                </c:pt>
                <c:pt idx="1742">
                  <c:v>0.3</c:v>
                </c:pt>
                <c:pt idx="1743">
                  <c:v>0.03</c:v>
                </c:pt>
                <c:pt idx="1744">
                  <c:v>0</c:v>
                </c:pt>
                <c:pt idx="1745">
                  <c:v>0</c:v>
                </c:pt>
                <c:pt idx="1746">
                  <c:v>0.66</c:v>
                </c:pt>
                <c:pt idx="1747">
                  <c:v>0.69099999999999995</c:v>
                </c:pt>
                <c:pt idx="1748">
                  <c:v>0.439</c:v>
                </c:pt>
                <c:pt idx="1749">
                  <c:v>0.23699999999999999</c:v>
                </c:pt>
                <c:pt idx="1750">
                  <c:v>0</c:v>
                </c:pt>
                <c:pt idx="1751">
                  <c:v>0</c:v>
                </c:pt>
                <c:pt idx="1752">
                  <c:v>0.83299999999999996</c:v>
                </c:pt>
                <c:pt idx="1753">
                  <c:v>0.81899999999999995</c:v>
                </c:pt>
                <c:pt idx="1754">
                  <c:v>0.47899999999999998</c:v>
                </c:pt>
                <c:pt idx="1755">
                  <c:v>6.9000000000000006E-2</c:v>
                </c:pt>
                <c:pt idx="1756">
                  <c:v>0</c:v>
                </c:pt>
                <c:pt idx="1757">
                  <c:v>0</c:v>
                </c:pt>
                <c:pt idx="1758">
                  <c:v>1.45</c:v>
                </c:pt>
                <c:pt idx="1759">
                  <c:v>1.42</c:v>
                </c:pt>
                <c:pt idx="1760">
                  <c:v>0.12</c:v>
                </c:pt>
                <c:pt idx="1761">
                  <c:v>0.04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0.69</c:v>
                </c:pt>
                <c:pt idx="1766">
                  <c:v>0.54</c:v>
                </c:pt>
                <c:pt idx="1767">
                  <c:v>0.37</c:v>
                </c:pt>
                <c:pt idx="1768">
                  <c:v>0.03</c:v>
                </c:pt>
                <c:pt idx="1769">
                  <c:v>0</c:v>
                </c:pt>
                <c:pt idx="1770">
                  <c:v>0</c:v>
                </c:pt>
                <c:pt idx="1771">
                  <c:v>0.59799999999999998</c:v>
                </c:pt>
                <c:pt idx="1772">
                  <c:v>0.66300000000000003</c:v>
                </c:pt>
                <c:pt idx="1773">
                  <c:v>0.57699999999999996</c:v>
                </c:pt>
                <c:pt idx="1774">
                  <c:v>0.45700000000000002</c:v>
                </c:pt>
                <c:pt idx="1775">
                  <c:v>8.5000000000000006E-2</c:v>
                </c:pt>
                <c:pt idx="1776">
                  <c:v>0</c:v>
                </c:pt>
                <c:pt idx="1777">
                  <c:v>0</c:v>
                </c:pt>
                <c:pt idx="1778">
                  <c:v>0.64</c:v>
                </c:pt>
                <c:pt idx="1779">
                  <c:v>0.03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0.95</c:v>
                </c:pt>
                <c:pt idx="1784">
                  <c:v>0.13</c:v>
                </c:pt>
                <c:pt idx="1785">
                  <c:v>0.02</c:v>
                </c:pt>
                <c:pt idx="1786">
                  <c:v>0</c:v>
                </c:pt>
                <c:pt idx="1787">
                  <c:v>0</c:v>
                </c:pt>
                <c:pt idx="1788">
                  <c:v>1.18</c:v>
                </c:pt>
                <c:pt idx="1789">
                  <c:v>0.2</c:v>
                </c:pt>
                <c:pt idx="1790">
                  <c:v>0.04</c:v>
                </c:pt>
                <c:pt idx="1791">
                  <c:v>0</c:v>
                </c:pt>
                <c:pt idx="1792">
                  <c:v>0</c:v>
                </c:pt>
                <c:pt idx="1793">
                  <c:v>0.75</c:v>
                </c:pt>
                <c:pt idx="1794">
                  <c:v>0.22</c:v>
                </c:pt>
                <c:pt idx="1795">
                  <c:v>0.06</c:v>
                </c:pt>
                <c:pt idx="1796">
                  <c:v>0</c:v>
                </c:pt>
                <c:pt idx="1797">
                  <c:v>0</c:v>
                </c:pt>
                <c:pt idx="1798">
                  <c:v>1.28</c:v>
                </c:pt>
                <c:pt idx="1799">
                  <c:v>0.51</c:v>
                </c:pt>
                <c:pt idx="1800">
                  <c:v>0.25</c:v>
                </c:pt>
                <c:pt idx="1801">
                  <c:v>0</c:v>
                </c:pt>
                <c:pt idx="1802">
                  <c:v>0</c:v>
                </c:pt>
                <c:pt idx="1803">
                  <c:v>0.83</c:v>
                </c:pt>
                <c:pt idx="1804">
                  <c:v>0.19</c:v>
                </c:pt>
                <c:pt idx="1805">
                  <c:v>0.05</c:v>
                </c:pt>
                <c:pt idx="1806">
                  <c:v>0</c:v>
                </c:pt>
                <c:pt idx="1807">
                  <c:v>0</c:v>
                </c:pt>
                <c:pt idx="1808">
                  <c:v>0.79</c:v>
                </c:pt>
                <c:pt idx="1809">
                  <c:v>0.17</c:v>
                </c:pt>
                <c:pt idx="1810">
                  <c:v>0.04</c:v>
                </c:pt>
                <c:pt idx="1811">
                  <c:v>0</c:v>
                </c:pt>
                <c:pt idx="1812">
                  <c:v>0</c:v>
                </c:pt>
                <c:pt idx="1813">
                  <c:v>0.9</c:v>
                </c:pt>
                <c:pt idx="1814">
                  <c:v>0.37</c:v>
                </c:pt>
                <c:pt idx="1815">
                  <c:v>0.14000000000000001</c:v>
                </c:pt>
                <c:pt idx="1816">
                  <c:v>0</c:v>
                </c:pt>
                <c:pt idx="1817">
                  <c:v>0</c:v>
                </c:pt>
                <c:pt idx="1818">
                  <c:v>0.9</c:v>
                </c:pt>
                <c:pt idx="1819">
                  <c:v>0.37</c:v>
                </c:pt>
                <c:pt idx="1820">
                  <c:v>0.14000000000000001</c:v>
                </c:pt>
                <c:pt idx="1821">
                  <c:v>0</c:v>
                </c:pt>
                <c:pt idx="1822">
                  <c:v>0</c:v>
                </c:pt>
                <c:pt idx="1823">
                  <c:v>1.3</c:v>
                </c:pt>
                <c:pt idx="1824">
                  <c:v>0.31</c:v>
                </c:pt>
                <c:pt idx="1825">
                  <c:v>0.09</c:v>
                </c:pt>
                <c:pt idx="1826">
                  <c:v>0</c:v>
                </c:pt>
                <c:pt idx="1827">
                  <c:v>0</c:v>
                </c:pt>
                <c:pt idx="1828">
                  <c:v>1.17</c:v>
                </c:pt>
                <c:pt idx="1829">
                  <c:v>0.18</c:v>
                </c:pt>
                <c:pt idx="1830">
                  <c:v>0.03</c:v>
                </c:pt>
                <c:pt idx="1831">
                  <c:v>0</c:v>
                </c:pt>
                <c:pt idx="1832">
                  <c:v>0</c:v>
                </c:pt>
                <c:pt idx="1833">
                  <c:v>0.85</c:v>
                </c:pt>
                <c:pt idx="1834">
                  <c:v>0.16</c:v>
                </c:pt>
                <c:pt idx="1835">
                  <c:v>0.05</c:v>
                </c:pt>
                <c:pt idx="1836">
                  <c:v>0</c:v>
                </c:pt>
                <c:pt idx="1837">
                  <c:v>0</c:v>
                </c:pt>
                <c:pt idx="1838">
                  <c:v>0.71</c:v>
                </c:pt>
                <c:pt idx="1839">
                  <c:v>0.17</c:v>
                </c:pt>
                <c:pt idx="1840">
                  <c:v>0.06</c:v>
                </c:pt>
                <c:pt idx="1841">
                  <c:v>0</c:v>
                </c:pt>
                <c:pt idx="1842">
                  <c:v>0</c:v>
                </c:pt>
                <c:pt idx="1843">
                  <c:v>1.18</c:v>
                </c:pt>
                <c:pt idx="1844">
                  <c:v>0.3</c:v>
                </c:pt>
                <c:pt idx="1845">
                  <c:v>0.13</c:v>
                </c:pt>
                <c:pt idx="1846">
                  <c:v>0</c:v>
                </c:pt>
                <c:pt idx="1847">
                  <c:v>0</c:v>
                </c:pt>
                <c:pt idx="1848">
                  <c:v>1.42</c:v>
                </c:pt>
                <c:pt idx="1849">
                  <c:v>0.27</c:v>
                </c:pt>
                <c:pt idx="1850">
                  <c:v>0.11</c:v>
                </c:pt>
                <c:pt idx="1851">
                  <c:v>0</c:v>
                </c:pt>
                <c:pt idx="1852">
                  <c:v>0</c:v>
                </c:pt>
                <c:pt idx="1853">
                  <c:v>1.47</c:v>
                </c:pt>
                <c:pt idx="1854">
                  <c:v>0.59</c:v>
                </c:pt>
                <c:pt idx="1855">
                  <c:v>0.19</c:v>
                </c:pt>
                <c:pt idx="1856">
                  <c:v>0</c:v>
                </c:pt>
                <c:pt idx="1857">
                  <c:v>0</c:v>
                </c:pt>
                <c:pt idx="1858">
                  <c:v>0.98</c:v>
                </c:pt>
                <c:pt idx="1859">
                  <c:v>0.12</c:v>
                </c:pt>
                <c:pt idx="1860">
                  <c:v>0.02</c:v>
                </c:pt>
                <c:pt idx="1861">
                  <c:v>0</c:v>
                </c:pt>
                <c:pt idx="1862">
                  <c:v>0</c:v>
                </c:pt>
                <c:pt idx="1863">
                  <c:v>0.82</c:v>
                </c:pt>
                <c:pt idx="1864">
                  <c:v>0.2</c:v>
                </c:pt>
                <c:pt idx="1865">
                  <c:v>0.06</c:v>
                </c:pt>
                <c:pt idx="1866">
                  <c:v>0</c:v>
                </c:pt>
                <c:pt idx="1867">
                  <c:v>0</c:v>
                </c:pt>
                <c:pt idx="1868">
                  <c:v>0.64</c:v>
                </c:pt>
                <c:pt idx="1869">
                  <c:v>0.14000000000000001</c:v>
                </c:pt>
                <c:pt idx="1870">
                  <c:v>0.03</c:v>
                </c:pt>
                <c:pt idx="1871">
                  <c:v>0</c:v>
                </c:pt>
                <c:pt idx="1872">
                  <c:v>0</c:v>
                </c:pt>
                <c:pt idx="1873">
                  <c:v>1.28</c:v>
                </c:pt>
                <c:pt idx="1874">
                  <c:v>0.5</c:v>
                </c:pt>
                <c:pt idx="1875">
                  <c:v>0.23</c:v>
                </c:pt>
                <c:pt idx="1876">
                  <c:v>0</c:v>
                </c:pt>
                <c:pt idx="1877">
                  <c:v>0</c:v>
                </c:pt>
                <c:pt idx="1878">
                  <c:v>0.87</c:v>
                </c:pt>
                <c:pt idx="1879">
                  <c:v>0.17</c:v>
                </c:pt>
                <c:pt idx="1880">
                  <c:v>0.04</c:v>
                </c:pt>
                <c:pt idx="1881">
                  <c:v>0</c:v>
                </c:pt>
                <c:pt idx="1882">
                  <c:v>0</c:v>
                </c:pt>
                <c:pt idx="1883">
                  <c:v>1.57</c:v>
                </c:pt>
                <c:pt idx="1884">
                  <c:v>0.47</c:v>
                </c:pt>
                <c:pt idx="1885">
                  <c:v>0.18</c:v>
                </c:pt>
                <c:pt idx="1886">
                  <c:v>0</c:v>
                </c:pt>
                <c:pt idx="1887">
                  <c:v>0</c:v>
                </c:pt>
                <c:pt idx="1888">
                  <c:v>1.02</c:v>
                </c:pt>
                <c:pt idx="1889">
                  <c:v>0.3</c:v>
                </c:pt>
                <c:pt idx="1890">
                  <c:v>0.09</c:v>
                </c:pt>
                <c:pt idx="1891">
                  <c:v>0</c:v>
                </c:pt>
                <c:pt idx="1892">
                  <c:v>0</c:v>
                </c:pt>
                <c:pt idx="1893">
                  <c:v>0.83</c:v>
                </c:pt>
                <c:pt idx="1894">
                  <c:v>0.2</c:v>
                </c:pt>
                <c:pt idx="1895">
                  <c:v>0.08</c:v>
                </c:pt>
                <c:pt idx="1896">
                  <c:v>0</c:v>
                </c:pt>
                <c:pt idx="1897">
                  <c:v>0</c:v>
                </c:pt>
                <c:pt idx="1898">
                  <c:v>0.78</c:v>
                </c:pt>
                <c:pt idx="1899">
                  <c:v>0.24</c:v>
                </c:pt>
                <c:pt idx="1900">
                  <c:v>7.0000000000000007E-2</c:v>
                </c:pt>
                <c:pt idx="1901">
                  <c:v>0</c:v>
                </c:pt>
                <c:pt idx="1902">
                  <c:v>0</c:v>
                </c:pt>
                <c:pt idx="1903">
                  <c:v>1.06</c:v>
                </c:pt>
                <c:pt idx="1904">
                  <c:v>0.42</c:v>
                </c:pt>
                <c:pt idx="1905">
                  <c:v>0.14000000000000001</c:v>
                </c:pt>
                <c:pt idx="1906">
                  <c:v>0</c:v>
                </c:pt>
                <c:pt idx="1907">
                  <c:v>0</c:v>
                </c:pt>
                <c:pt idx="1908">
                  <c:v>1.39</c:v>
                </c:pt>
                <c:pt idx="1909">
                  <c:v>0.52</c:v>
                </c:pt>
                <c:pt idx="1910">
                  <c:v>0.17</c:v>
                </c:pt>
                <c:pt idx="1911">
                  <c:v>0</c:v>
                </c:pt>
                <c:pt idx="1912">
                  <c:v>0</c:v>
                </c:pt>
                <c:pt idx="1913">
                  <c:v>0.69</c:v>
                </c:pt>
                <c:pt idx="1914">
                  <c:v>0.14000000000000001</c:v>
                </c:pt>
                <c:pt idx="1915">
                  <c:v>0.04</c:v>
                </c:pt>
                <c:pt idx="1916">
                  <c:v>0</c:v>
                </c:pt>
                <c:pt idx="1917">
                  <c:v>0</c:v>
                </c:pt>
                <c:pt idx="1918">
                  <c:v>0.64</c:v>
                </c:pt>
                <c:pt idx="1919">
                  <c:v>0.6</c:v>
                </c:pt>
                <c:pt idx="1920">
                  <c:v>0.44</c:v>
                </c:pt>
                <c:pt idx="1921">
                  <c:v>0.28000000000000003</c:v>
                </c:pt>
                <c:pt idx="1922">
                  <c:v>0.08</c:v>
                </c:pt>
                <c:pt idx="1923">
                  <c:v>0</c:v>
                </c:pt>
                <c:pt idx="1924">
                  <c:v>0</c:v>
                </c:pt>
                <c:pt idx="1925">
                  <c:v>1.1599999999999999</c:v>
                </c:pt>
                <c:pt idx="1926">
                  <c:v>0.54</c:v>
                </c:pt>
                <c:pt idx="1927">
                  <c:v>0.44</c:v>
                </c:pt>
                <c:pt idx="1928">
                  <c:v>7.0000000000000007E-2</c:v>
                </c:pt>
                <c:pt idx="1929">
                  <c:v>0</c:v>
                </c:pt>
                <c:pt idx="1930">
                  <c:v>0</c:v>
                </c:pt>
                <c:pt idx="1931">
                  <c:v>1.1399999999999999</c:v>
                </c:pt>
                <c:pt idx="1932">
                  <c:v>0.64</c:v>
                </c:pt>
                <c:pt idx="1933">
                  <c:v>0.53</c:v>
                </c:pt>
                <c:pt idx="1934">
                  <c:v>0.11</c:v>
                </c:pt>
                <c:pt idx="1935">
                  <c:v>0</c:v>
                </c:pt>
                <c:pt idx="1936">
                  <c:v>0</c:v>
                </c:pt>
                <c:pt idx="1937">
                  <c:v>0.76</c:v>
                </c:pt>
                <c:pt idx="1938">
                  <c:v>0.6</c:v>
                </c:pt>
                <c:pt idx="1939">
                  <c:v>0.44</c:v>
                </c:pt>
                <c:pt idx="1940">
                  <c:v>0.05</c:v>
                </c:pt>
                <c:pt idx="1941">
                  <c:v>0</c:v>
                </c:pt>
                <c:pt idx="1942">
                  <c:v>0</c:v>
                </c:pt>
                <c:pt idx="1943">
                  <c:v>1.32</c:v>
                </c:pt>
                <c:pt idx="1944">
                  <c:v>1.46</c:v>
                </c:pt>
                <c:pt idx="1945">
                  <c:v>1.07</c:v>
                </c:pt>
                <c:pt idx="1946">
                  <c:v>0.89</c:v>
                </c:pt>
                <c:pt idx="1947">
                  <c:v>0.39</c:v>
                </c:pt>
                <c:pt idx="1948">
                  <c:v>0</c:v>
                </c:pt>
                <c:pt idx="1949">
                  <c:v>0</c:v>
                </c:pt>
                <c:pt idx="1950">
                  <c:v>0.98</c:v>
                </c:pt>
                <c:pt idx="1951">
                  <c:v>0.86</c:v>
                </c:pt>
                <c:pt idx="1952">
                  <c:v>0.66</c:v>
                </c:pt>
                <c:pt idx="1953">
                  <c:v>0.54</c:v>
                </c:pt>
                <c:pt idx="1954">
                  <c:v>0.32</c:v>
                </c:pt>
                <c:pt idx="1955">
                  <c:v>0</c:v>
                </c:pt>
                <c:pt idx="1956">
                  <c:v>0</c:v>
                </c:pt>
                <c:pt idx="1957">
                  <c:v>0.90500000000000003</c:v>
                </c:pt>
                <c:pt idx="1958">
                  <c:v>0.72799999999999998</c:v>
                </c:pt>
                <c:pt idx="1959">
                  <c:v>0.54900000000000004</c:v>
                </c:pt>
                <c:pt idx="1960">
                  <c:v>2.3E-2</c:v>
                </c:pt>
                <c:pt idx="1961">
                  <c:v>0</c:v>
                </c:pt>
                <c:pt idx="1962">
                  <c:v>0</c:v>
                </c:pt>
                <c:pt idx="1963">
                  <c:v>1.27</c:v>
                </c:pt>
                <c:pt idx="1964">
                  <c:v>0.84</c:v>
                </c:pt>
                <c:pt idx="1965">
                  <c:v>0.62</c:v>
                </c:pt>
                <c:pt idx="1966">
                  <c:v>0.15</c:v>
                </c:pt>
                <c:pt idx="1967">
                  <c:v>0</c:v>
                </c:pt>
                <c:pt idx="1968">
                  <c:v>0</c:v>
                </c:pt>
                <c:pt idx="1969">
                  <c:v>1.1100000000000001</c:v>
                </c:pt>
                <c:pt idx="1970">
                  <c:v>0.21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0.75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0.88300000000000001</c:v>
                </c:pt>
                <c:pt idx="1979">
                  <c:v>0.83699999999999997</c:v>
                </c:pt>
                <c:pt idx="1980">
                  <c:v>0.66700000000000004</c:v>
                </c:pt>
                <c:pt idx="1981">
                  <c:v>0.47299999999999998</c:v>
                </c:pt>
                <c:pt idx="1982">
                  <c:v>0.53700000000000003</c:v>
                </c:pt>
                <c:pt idx="1983">
                  <c:v>0.27</c:v>
                </c:pt>
                <c:pt idx="1984">
                  <c:v>0.2</c:v>
                </c:pt>
                <c:pt idx="1985">
                  <c:v>0</c:v>
                </c:pt>
                <c:pt idx="1986">
                  <c:v>0</c:v>
                </c:pt>
                <c:pt idx="1987">
                  <c:v>1.71</c:v>
                </c:pt>
                <c:pt idx="1988">
                  <c:v>0.45</c:v>
                </c:pt>
                <c:pt idx="1989">
                  <c:v>0</c:v>
                </c:pt>
                <c:pt idx="1990">
                  <c:v>0</c:v>
                </c:pt>
                <c:pt idx="1991">
                  <c:v>1.5</c:v>
                </c:pt>
                <c:pt idx="1992">
                  <c:v>1.216</c:v>
                </c:pt>
                <c:pt idx="1993">
                  <c:v>1.0529999999999999</c:v>
                </c:pt>
                <c:pt idx="1994">
                  <c:v>0.56100000000000005</c:v>
                </c:pt>
                <c:pt idx="1995">
                  <c:v>0.24</c:v>
                </c:pt>
                <c:pt idx="1996">
                  <c:v>7.0999999999999994E-2</c:v>
                </c:pt>
                <c:pt idx="1997">
                  <c:v>0</c:v>
                </c:pt>
                <c:pt idx="1998">
                  <c:v>0</c:v>
                </c:pt>
                <c:pt idx="1999">
                  <c:v>0.78</c:v>
                </c:pt>
                <c:pt idx="2000">
                  <c:v>0.45</c:v>
                </c:pt>
                <c:pt idx="2001">
                  <c:v>0.36</c:v>
                </c:pt>
                <c:pt idx="2002">
                  <c:v>0.1</c:v>
                </c:pt>
                <c:pt idx="2003">
                  <c:v>0</c:v>
                </c:pt>
                <c:pt idx="2004">
                  <c:v>0</c:v>
                </c:pt>
                <c:pt idx="2005">
                  <c:v>1.24</c:v>
                </c:pt>
                <c:pt idx="2006">
                  <c:v>0.39</c:v>
                </c:pt>
                <c:pt idx="2007">
                  <c:v>0.36</c:v>
                </c:pt>
                <c:pt idx="2008">
                  <c:v>0</c:v>
                </c:pt>
                <c:pt idx="2009">
                  <c:v>0</c:v>
                </c:pt>
                <c:pt idx="2010">
                  <c:v>1.05</c:v>
                </c:pt>
                <c:pt idx="2011">
                  <c:v>0.7</c:v>
                </c:pt>
                <c:pt idx="2012">
                  <c:v>0.5</c:v>
                </c:pt>
                <c:pt idx="2013">
                  <c:v>0</c:v>
                </c:pt>
                <c:pt idx="2014">
                  <c:v>0</c:v>
                </c:pt>
                <c:pt idx="2015">
                  <c:v>1.05</c:v>
                </c:pt>
                <c:pt idx="2016">
                  <c:v>0.7</c:v>
                </c:pt>
                <c:pt idx="2017">
                  <c:v>0.5</c:v>
                </c:pt>
                <c:pt idx="2018">
                  <c:v>0</c:v>
                </c:pt>
                <c:pt idx="2019">
                  <c:v>0</c:v>
                </c:pt>
                <c:pt idx="2020">
                  <c:v>1.1100000000000001</c:v>
                </c:pt>
                <c:pt idx="2021">
                  <c:v>0.81</c:v>
                </c:pt>
                <c:pt idx="2022">
                  <c:v>0.56999999999999995</c:v>
                </c:pt>
                <c:pt idx="2023">
                  <c:v>0.13</c:v>
                </c:pt>
                <c:pt idx="2024">
                  <c:v>0</c:v>
                </c:pt>
                <c:pt idx="2025">
                  <c:v>0</c:v>
                </c:pt>
                <c:pt idx="2026">
                  <c:v>0.79</c:v>
                </c:pt>
                <c:pt idx="2027">
                  <c:v>0.55000000000000004</c:v>
                </c:pt>
                <c:pt idx="2028">
                  <c:v>0.2</c:v>
                </c:pt>
                <c:pt idx="2029">
                  <c:v>0.03</c:v>
                </c:pt>
                <c:pt idx="2030">
                  <c:v>0</c:v>
                </c:pt>
                <c:pt idx="2031">
                  <c:v>0</c:v>
                </c:pt>
                <c:pt idx="2032">
                  <c:v>0.91</c:v>
                </c:pt>
                <c:pt idx="2033">
                  <c:v>0.19</c:v>
                </c:pt>
                <c:pt idx="2034">
                  <c:v>0.05</c:v>
                </c:pt>
                <c:pt idx="2035">
                  <c:v>0</c:v>
                </c:pt>
                <c:pt idx="2036">
                  <c:v>0</c:v>
                </c:pt>
                <c:pt idx="2037">
                  <c:v>0.54</c:v>
                </c:pt>
                <c:pt idx="2038">
                  <c:v>0.16</c:v>
                </c:pt>
                <c:pt idx="2039">
                  <c:v>0.06</c:v>
                </c:pt>
                <c:pt idx="2040">
                  <c:v>0</c:v>
                </c:pt>
                <c:pt idx="2041">
                  <c:v>0</c:v>
                </c:pt>
                <c:pt idx="2042">
                  <c:v>0.59</c:v>
                </c:pt>
                <c:pt idx="2043">
                  <c:v>0.14000000000000001</c:v>
                </c:pt>
                <c:pt idx="2044">
                  <c:v>0.06</c:v>
                </c:pt>
                <c:pt idx="2045">
                  <c:v>0</c:v>
                </c:pt>
                <c:pt idx="2046">
                  <c:v>0</c:v>
                </c:pt>
                <c:pt idx="2047">
                  <c:v>0.43</c:v>
                </c:pt>
                <c:pt idx="2048">
                  <c:v>0.41</c:v>
                </c:pt>
                <c:pt idx="2049">
                  <c:v>0.37</c:v>
                </c:pt>
                <c:pt idx="2050">
                  <c:v>0.35</c:v>
                </c:pt>
                <c:pt idx="2051">
                  <c:v>0.08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1</c:v>
                </c:pt>
                <c:pt idx="2056">
                  <c:v>0</c:v>
                </c:pt>
                <c:pt idx="2057">
                  <c:v>0</c:v>
                </c:pt>
                <c:pt idx="2058">
                  <c:v>1.56</c:v>
                </c:pt>
                <c:pt idx="2059">
                  <c:v>1.4730000000000001</c:v>
                </c:pt>
                <c:pt idx="2060">
                  <c:v>1.0780000000000001</c:v>
                </c:pt>
                <c:pt idx="2061">
                  <c:v>0.89600000000000002</c:v>
                </c:pt>
                <c:pt idx="2062">
                  <c:v>0.34899999999999998</c:v>
                </c:pt>
                <c:pt idx="2063">
                  <c:v>0</c:v>
                </c:pt>
                <c:pt idx="2064">
                  <c:v>0</c:v>
                </c:pt>
                <c:pt idx="2065">
                  <c:v>0.56000000000000005</c:v>
                </c:pt>
                <c:pt idx="2066">
                  <c:v>0.48</c:v>
                </c:pt>
                <c:pt idx="2067">
                  <c:v>0.16</c:v>
                </c:pt>
                <c:pt idx="2068">
                  <c:v>0</c:v>
                </c:pt>
                <c:pt idx="2069">
                  <c:v>0</c:v>
                </c:pt>
                <c:pt idx="2070">
                  <c:v>0.64400000000000002</c:v>
                </c:pt>
                <c:pt idx="2071">
                  <c:v>0.56499999999999995</c:v>
                </c:pt>
                <c:pt idx="2072">
                  <c:v>0.43099999999999999</c:v>
                </c:pt>
                <c:pt idx="2073">
                  <c:v>0.35699999999999998</c:v>
                </c:pt>
                <c:pt idx="2074">
                  <c:v>0.13400000000000001</c:v>
                </c:pt>
                <c:pt idx="2075">
                  <c:v>0</c:v>
                </c:pt>
                <c:pt idx="2076">
                  <c:v>0</c:v>
                </c:pt>
                <c:pt idx="2077">
                  <c:v>1.0580000000000001</c:v>
                </c:pt>
                <c:pt idx="2078">
                  <c:v>1.228</c:v>
                </c:pt>
                <c:pt idx="2079">
                  <c:v>1.0169999999999999</c:v>
                </c:pt>
                <c:pt idx="2080">
                  <c:v>0.79600000000000004</c:v>
                </c:pt>
                <c:pt idx="2081">
                  <c:v>0.32200000000000001</c:v>
                </c:pt>
                <c:pt idx="2082">
                  <c:v>0</c:v>
                </c:pt>
                <c:pt idx="2083">
                  <c:v>0</c:v>
                </c:pt>
                <c:pt idx="2084">
                  <c:v>0.87</c:v>
                </c:pt>
                <c:pt idx="2085">
                  <c:v>0.753</c:v>
                </c:pt>
                <c:pt idx="2086">
                  <c:v>0.57899999999999996</c:v>
                </c:pt>
                <c:pt idx="2087">
                  <c:v>0.45400000000000001</c:v>
                </c:pt>
                <c:pt idx="2088">
                  <c:v>0.16200000000000001</c:v>
                </c:pt>
                <c:pt idx="2089">
                  <c:v>0</c:v>
                </c:pt>
                <c:pt idx="2090">
                  <c:v>0</c:v>
                </c:pt>
                <c:pt idx="2091">
                  <c:v>0.83699999999999997</c:v>
                </c:pt>
                <c:pt idx="2092">
                  <c:v>0.624</c:v>
                </c:pt>
                <c:pt idx="2093">
                  <c:v>0.35899999999999999</c:v>
                </c:pt>
                <c:pt idx="2094">
                  <c:v>0.372</c:v>
                </c:pt>
                <c:pt idx="2095">
                  <c:v>4.9000000000000002E-2</c:v>
                </c:pt>
                <c:pt idx="2096">
                  <c:v>0</c:v>
                </c:pt>
                <c:pt idx="2097">
                  <c:v>0</c:v>
                </c:pt>
                <c:pt idx="2098">
                  <c:v>1.268</c:v>
                </c:pt>
                <c:pt idx="2099">
                  <c:v>1.07</c:v>
                </c:pt>
                <c:pt idx="2100">
                  <c:v>0.97899999999999998</c:v>
                </c:pt>
                <c:pt idx="2101">
                  <c:v>0.39100000000000001</c:v>
                </c:pt>
                <c:pt idx="2102">
                  <c:v>0</c:v>
                </c:pt>
                <c:pt idx="2103">
                  <c:v>0</c:v>
                </c:pt>
                <c:pt idx="2104">
                  <c:v>0.70599999999999996</c:v>
                </c:pt>
                <c:pt idx="2105">
                  <c:v>0.54200000000000004</c:v>
                </c:pt>
                <c:pt idx="2106">
                  <c:v>0.20599999999999999</c:v>
                </c:pt>
                <c:pt idx="2107">
                  <c:v>0.18099999999999999</c:v>
                </c:pt>
                <c:pt idx="2108">
                  <c:v>4.7E-2</c:v>
                </c:pt>
                <c:pt idx="2109">
                  <c:v>0</c:v>
                </c:pt>
                <c:pt idx="2110">
                  <c:v>0</c:v>
                </c:pt>
                <c:pt idx="2111">
                  <c:v>1.1619999999999999</c:v>
                </c:pt>
                <c:pt idx="2112">
                  <c:v>1.0820000000000001</c:v>
                </c:pt>
                <c:pt idx="2113">
                  <c:v>1.1399999999999999</c:v>
                </c:pt>
                <c:pt idx="2114">
                  <c:v>0.77900000000000003</c:v>
                </c:pt>
                <c:pt idx="2115">
                  <c:v>0.189</c:v>
                </c:pt>
                <c:pt idx="2116">
                  <c:v>0</c:v>
                </c:pt>
                <c:pt idx="2117">
                  <c:v>0</c:v>
                </c:pt>
                <c:pt idx="2118">
                  <c:v>1.026</c:v>
                </c:pt>
                <c:pt idx="2119">
                  <c:v>0.81699999999999995</c:v>
                </c:pt>
                <c:pt idx="2120">
                  <c:v>0.56499999999999995</c:v>
                </c:pt>
                <c:pt idx="2121">
                  <c:v>0.46200000000000002</c:v>
                </c:pt>
                <c:pt idx="2122">
                  <c:v>0.114</c:v>
                </c:pt>
                <c:pt idx="2123">
                  <c:v>0</c:v>
                </c:pt>
                <c:pt idx="2124">
                  <c:v>0</c:v>
                </c:pt>
                <c:pt idx="2125">
                  <c:v>1.605</c:v>
                </c:pt>
                <c:pt idx="2126">
                  <c:v>1.4490000000000001</c:v>
                </c:pt>
                <c:pt idx="2127">
                  <c:v>1.105</c:v>
                </c:pt>
                <c:pt idx="2128">
                  <c:v>0.86799999999999999</c:v>
                </c:pt>
                <c:pt idx="2129">
                  <c:v>0.34899999999999998</c:v>
                </c:pt>
                <c:pt idx="2130">
                  <c:v>0</c:v>
                </c:pt>
                <c:pt idx="2131">
                  <c:v>0</c:v>
                </c:pt>
                <c:pt idx="2132">
                  <c:v>0.67400000000000004</c:v>
                </c:pt>
                <c:pt idx="2133">
                  <c:v>0.63</c:v>
                </c:pt>
                <c:pt idx="2134">
                  <c:v>0.39800000000000002</c:v>
                </c:pt>
                <c:pt idx="2135">
                  <c:v>0.311</c:v>
                </c:pt>
                <c:pt idx="2136">
                  <c:v>5.0999999999999997E-2</c:v>
                </c:pt>
                <c:pt idx="2137">
                  <c:v>0</c:v>
                </c:pt>
                <c:pt idx="2138">
                  <c:v>0</c:v>
                </c:pt>
                <c:pt idx="2139">
                  <c:v>1.244</c:v>
                </c:pt>
                <c:pt idx="2140">
                  <c:v>1.143</c:v>
                </c:pt>
                <c:pt idx="2141">
                  <c:v>0.69099999999999995</c:v>
                </c:pt>
                <c:pt idx="2142">
                  <c:v>0.51</c:v>
                </c:pt>
                <c:pt idx="2143">
                  <c:v>6.6000000000000003E-2</c:v>
                </c:pt>
                <c:pt idx="2144">
                  <c:v>0</c:v>
                </c:pt>
                <c:pt idx="2145">
                  <c:v>0</c:v>
                </c:pt>
                <c:pt idx="2146">
                  <c:v>1.0840000000000001</c:v>
                </c:pt>
                <c:pt idx="2147">
                  <c:v>0.97</c:v>
                </c:pt>
                <c:pt idx="2148">
                  <c:v>0.495</c:v>
                </c:pt>
                <c:pt idx="2149">
                  <c:v>0.38900000000000001</c:v>
                </c:pt>
                <c:pt idx="2150">
                  <c:v>7.6999999999999999E-2</c:v>
                </c:pt>
                <c:pt idx="2151">
                  <c:v>0</c:v>
                </c:pt>
                <c:pt idx="2152">
                  <c:v>0</c:v>
                </c:pt>
                <c:pt idx="2153">
                  <c:v>1.3779999999999999</c:v>
                </c:pt>
                <c:pt idx="2154">
                  <c:v>1.2230000000000001</c:v>
                </c:pt>
                <c:pt idx="2155">
                  <c:v>0.82499999999999996</c:v>
                </c:pt>
                <c:pt idx="2156">
                  <c:v>0.55400000000000005</c:v>
                </c:pt>
                <c:pt idx="2157">
                  <c:v>0.14499999999999999</c:v>
                </c:pt>
                <c:pt idx="2158">
                  <c:v>0</c:v>
                </c:pt>
                <c:pt idx="2159">
                  <c:v>0</c:v>
                </c:pt>
                <c:pt idx="2160">
                  <c:v>0.59599999999999997</c:v>
                </c:pt>
                <c:pt idx="2161">
                  <c:v>0.56999999999999995</c:v>
                </c:pt>
                <c:pt idx="2162">
                  <c:v>0.42799999999999999</c:v>
                </c:pt>
                <c:pt idx="2163">
                  <c:v>0.39500000000000002</c:v>
                </c:pt>
                <c:pt idx="2164">
                  <c:v>0.12</c:v>
                </c:pt>
                <c:pt idx="2165">
                  <c:v>0</c:v>
                </c:pt>
                <c:pt idx="2166">
                  <c:v>0</c:v>
                </c:pt>
                <c:pt idx="2167">
                  <c:v>0.41</c:v>
                </c:pt>
                <c:pt idx="2168">
                  <c:v>0.14000000000000001</c:v>
                </c:pt>
                <c:pt idx="2169">
                  <c:v>0</c:v>
                </c:pt>
                <c:pt idx="2170">
                  <c:v>0</c:v>
                </c:pt>
                <c:pt idx="2171">
                  <c:v>0.89</c:v>
                </c:pt>
                <c:pt idx="2172">
                  <c:v>0.6</c:v>
                </c:pt>
                <c:pt idx="2173">
                  <c:v>0.2</c:v>
                </c:pt>
                <c:pt idx="2174">
                  <c:v>0.03</c:v>
                </c:pt>
                <c:pt idx="2175">
                  <c:v>0</c:v>
                </c:pt>
                <c:pt idx="2176">
                  <c:v>0</c:v>
                </c:pt>
                <c:pt idx="2177">
                  <c:v>0.6</c:v>
                </c:pt>
                <c:pt idx="2178">
                  <c:v>0.37</c:v>
                </c:pt>
                <c:pt idx="2179">
                  <c:v>0.06</c:v>
                </c:pt>
                <c:pt idx="2180">
                  <c:v>0</c:v>
                </c:pt>
                <c:pt idx="2181">
                  <c:v>0</c:v>
                </c:pt>
                <c:pt idx="2182">
                  <c:v>0.33</c:v>
                </c:pt>
                <c:pt idx="2183">
                  <c:v>1.2E-2</c:v>
                </c:pt>
                <c:pt idx="2184">
                  <c:v>0</c:v>
                </c:pt>
                <c:pt idx="2185">
                  <c:v>0</c:v>
                </c:pt>
                <c:pt idx="2186">
                  <c:v>0.85</c:v>
                </c:pt>
                <c:pt idx="2187">
                  <c:v>0.6</c:v>
                </c:pt>
                <c:pt idx="2188">
                  <c:v>0.18</c:v>
                </c:pt>
                <c:pt idx="2189">
                  <c:v>0</c:v>
                </c:pt>
                <c:pt idx="2190">
                  <c:v>0</c:v>
                </c:pt>
                <c:pt idx="2191">
                  <c:v>0.79</c:v>
                </c:pt>
                <c:pt idx="2192">
                  <c:v>0.56999999999999995</c:v>
                </c:pt>
                <c:pt idx="2193">
                  <c:v>0.14000000000000001</c:v>
                </c:pt>
                <c:pt idx="2194">
                  <c:v>0</c:v>
                </c:pt>
                <c:pt idx="2195">
                  <c:v>0</c:v>
                </c:pt>
                <c:pt idx="2196">
                  <c:v>0.51</c:v>
                </c:pt>
                <c:pt idx="2197">
                  <c:v>0.3</c:v>
                </c:pt>
                <c:pt idx="2198">
                  <c:v>0.05</c:v>
                </c:pt>
                <c:pt idx="2199">
                  <c:v>0</c:v>
                </c:pt>
                <c:pt idx="2200">
                  <c:v>0</c:v>
                </c:pt>
                <c:pt idx="2201">
                  <c:v>0.75</c:v>
                </c:pt>
                <c:pt idx="2202">
                  <c:v>0.54</c:v>
                </c:pt>
                <c:pt idx="2203">
                  <c:v>0.36</c:v>
                </c:pt>
                <c:pt idx="2204">
                  <c:v>0.05</c:v>
                </c:pt>
                <c:pt idx="2205">
                  <c:v>0</c:v>
                </c:pt>
                <c:pt idx="2206">
                  <c:v>0</c:v>
                </c:pt>
                <c:pt idx="2207">
                  <c:v>0.73399999999999999</c:v>
                </c:pt>
                <c:pt idx="2208">
                  <c:v>0.629</c:v>
                </c:pt>
                <c:pt idx="2209">
                  <c:v>0.39300000000000002</c:v>
                </c:pt>
                <c:pt idx="2210">
                  <c:v>1.6E-2</c:v>
                </c:pt>
                <c:pt idx="2211">
                  <c:v>0</c:v>
                </c:pt>
                <c:pt idx="2212">
                  <c:v>0</c:v>
                </c:pt>
                <c:pt idx="2213">
                  <c:v>0.43</c:v>
                </c:pt>
                <c:pt idx="2214">
                  <c:v>0.04</c:v>
                </c:pt>
                <c:pt idx="2215">
                  <c:v>0</c:v>
                </c:pt>
                <c:pt idx="2216">
                  <c:v>0</c:v>
                </c:pt>
                <c:pt idx="2217">
                  <c:v>0.48</c:v>
                </c:pt>
                <c:pt idx="2218">
                  <c:v>0.04</c:v>
                </c:pt>
                <c:pt idx="2219">
                  <c:v>0</c:v>
                </c:pt>
                <c:pt idx="2220">
                  <c:v>0</c:v>
                </c:pt>
                <c:pt idx="2221">
                  <c:v>0.35</c:v>
                </c:pt>
                <c:pt idx="2222">
                  <c:v>0.32</c:v>
                </c:pt>
                <c:pt idx="2223">
                  <c:v>0.26</c:v>
                </c:pt>
                <c:pt idx="2224">
                  <c:v>0.21</c:v>
                </c:pt>
                <c:pt idx="2225">
                  <c:v>0</c:v>
                </c:pt>
                <c:pt idx="2226">
                  <c:v>0</c:v>
                </c:pt>
                <c:pt idx="2227">
                  <c:v>0.67</c:v>
                </c:pt>
                <c:pt idx="2228">
                  <c:v>0.65</c:v>
                </c:pt>
                <c:pt idx="2229">
                  <c:v>0.5</c:v>
                </c:pt>
                <c:pt idx="2230">
                  <c:v>0.42</c:v>
                </c:pt>
                <c:pt idx="2231">
                  <c:v>0.18</c:v>
                </c:pt>
                <c:pt idx="2232">
                  <c:v>0</c:v>
                </c:pt>
                <c:pt idx="2233">
                  <c:v>0</c:v>
                </c:pt>
                <c:pt idx="2234">
                  <c:v>0.22</c:v>
                </c:pt>
                <c:pt idx="2235">
                  <c:v>0.12</c:v>
                </c:pt>
                <c:pt idx="2236">
                  <c:v>0</c:v>
                </c:pt>
                <c:pt idx="2237">
                  <c:v>0</c:v>
                </c:pt>
                <c:pt idx="2238">
                  <c:v>5.8000000000000003E-2</c:v>
                </c:pt>
                <c:pt idx="2239">
                  <c:v>0</c:v>
                </c:pt>
                <c:pt idx="2240">
                  <c:v>0</c:v>
                </c:pt>
                <c:pt idx="2241">
                  <c:v>0.39400000000000002</c:v>
                </c:pt>
                <c:pt idx="2242">
                  <c:v>5.8000000000000003E-2</c:v>
                </c:pt>
                <c:pt idx="2243">
                  <c:v>0</c:v>
                </c:pt>
                <c:pt idx="2244">
                  <c:v>0</c:v>
                </c:pt>
                <c:pt idx="2245">
                  <c:v>0.39400000000000002</c:v>
                </c:pt>
                <c:pt idx="2246">
                  <c:v>0</c:v>
                </c:pt>
                <c:pt idx="2247">
                  <c:v>0</c:v>
                </c:pt>
                <c:pt idx="2248">
                  <c:v>0.71</c:v>
                </c:pt>
                <c:pt idx="2249">
                  <c:v>0.7</c:v>
                </c:pt>
                <c:pt idx="2250">
                  <c:v>0.52</c:v>
                </c:pt>
                <c:pt idx="2251">
                  <c:v>0.43</c:v>
                </c:pt>
                <c:pt idx="2252">
                  <c:v>0.31</c:v>
                </c:pt>
                <c:pt idx="2253">
                  <c:v>0</c:v>
                </c:pt>
                <c:pt idx="2254">
                  <c:v>0</c:v>
                </c:pt>
                <c:pt idx="2255">
                  <c:v>0.64</c:v>
                </c:pt>
                <c:pt idx="2256">
                  <c:v>0.62</c:v>
                </c:pt>
                <c:pt idx="2257">
                  <c:v>0.52</c:v>
                </c:pt>
                <c:pt idx="2258">
                  <c:v>0.44</c:v>
                </c:pt>
                <c:pt idx="2259">
                  <c:v>0.36</c:v>
                </c:pt>
                <c:pt idx="2260">
                  <c:v>0.12</c:v>
                </c:pt>
                <c:pt idx="2261">
                  <c:v>0.04</c:v>
                </c:pt>
                <c:pt idx="2262">
                  <c:v>0</c:v>
                </c:pt>
                <c:pt idx="2263">
                  <c:v>0</c:v>
                </c:pt>
                <c:pt idx="2264">
                  <c:v>0.33</c:v>
                </c:pt>
                <c:pt idx="2265">
                  <c:v>0.28999999999999998</c:v>
                </c:pt>
                <c:pt idx="2266">
                  <c:v>0.26</c:v>
                </c:pt>
                <c:pt idx="2267">
                  <c:v>0.2</c:v>
                </c:pt>
                <c:pt idx="2268">
                  <c:v>0.16</c:v>
                </c:pt>
                <c:pt idx="2269">
                  <c:v>0.13</c:v>
                </c:pt>
                <c:pt idx="2270">
                  <c:v>0.04</c:v>
                </c:pt>
                <c:pt idx="2271">
                  <c:v>0</c:v>
                </c:pt>
                <c:pt idx="2272">
                  <c:v>0</c:v>
                </c:pt>
                <c:pt idx="2273">
                  <c:v>0.74</c:v>
                </c:pt>
                <c:pt idx="2274">
                  <c:v>0.73</c:v>
                </c:pt>
                <c:pt idx="2275">
                  <c:v>0.54</c:v>
                </c:pt>
                <c:pt idx="2276">
                  <c:v>0.46</c:v>
                </c:pt>
                <c:pt idx="2277">
                  <c:v>0.24</c:v>
                </c:pt>
                <c:pt idx="2278">
                  <c:v>0</c:v>
                </c:pt>
                <c:pt idx="2279">
                  <c:v>0</c:v>
                </c:pt>
                <c:pt idx="2280">
                  <c:v>1.1000000000000001</c:v>
                </c:pt>
                <c:pt idx="2281">
                  <c:v>0.83</c:v>
                </c:pt>
                <c:pt idx="2282">
                  <c:v>0.08</c:v>
                </c:pt>
                <c:pt idx="2283">
                  <c:v>0</c:v>
                </c:pt>
                <c:pt idx="2284">
                  <c:v>0</c:v>
                </c:pt>
                <c:pt idx="2285">
                  <c:v>0.71</c:v>
                </c:pt>
                <c:pt idx="2286">
                  <c:v>0.2</c:v>
                </c:pt>
                <c:pt idx="2287">
                  <c:v>0</c:v>
                </c:pt>
                <c:pt idx="2288">
                  <c:v>0</c:v>
                </c:pt>
                <c:pt idx="2289">
                  <c:v>0.48</c:v>
                </c:pt>
                <c:pt idx="2290">
                  <c:v>0.17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0.45</c:v>
                </c:pt>
                <c:pt idx="2295">
                  <c:v>0.37</c:v>
                </c:pt>
                <c:pt idx="2296">
                  <c:v>0.3</c:v>
                </c:pt>
                <c:pt idx="2297">
                  <c:v>0.25</c:v>
                </c:pt>
                <c:pt idx="2298">
                  <c:v>0.23</c:v>
                </c:pt>
                <c:pt idx="2299">
                  <c:v>0.09</c:v>
                </c:pt>
                <c:pt idx="2300">
                  <c:v>0.02</c:v>
                </c:pt>
                <c:pt idx="2301">
                  <c:v>0</c:v>
                </c:pt>
                <c:pt idx="2302">
                  <c:v>0</c:v>
                </c:pt>
                <c:pt idx="2303">
                  <c:v>0.87</c:v>
                </c:pt>
                <c:pt idx="2304">
                  <c:v>0.75</c:v>
                </c:pt>
                <c:pt idx="2305">
                  <c:v>0.6</c:v>
                </c:pt>
                <c:pt idx="2306">
                  <c:v>0.47</c:v>
                </c:pt>
                <c:pt idx="2307">
                  <c:v>0.17</c:v>
                </c:pt>
                <c:pt idx="2308">
                  <c:v>0</c:v>
                </c:pt>
                <c:pt idx="2309">
                  <c:v>0</c:v>
                </c:pt>
                <c:pt idx="2310">
                  <c:v>1.1100000000000001</c:v>
                </c:pt>
                <c:pt idx="2311">
                  <c:v>0.81</c:v>
                </c:pt>
                <c:pt idx="2312">
                  <c:v>0.56000000000000005</c:v>
                </c:pt>
                <c:pt idx="2313">
                  <c:v>0.11</c:v>
                </c:pt>
                <c:pt idx="2314">
                  <c:v>0</c:v>
                </c:pt>
                <c:pt idx="2315">
                  <c:v>0</c:v>
                </c:pt>
                <c:pt idx="2316">
                  <c:v>0.158</c:v>
                </c:pt>
                <c:pt idx="2317">
                  <c:v>0</c:v>
                </c:pt>
                <c:pt idx="2318">
                  <c:v>0</c:v>
                </c:pt>
                <c:pt idx="2319">
                  <c:v>0.57999999999999996</c:v>
                </c:pt>
                <c:pt idx="2320">
                  <c:v>0</c:v>
                </c:pt>
                <c:pt idx="2321">
                  <c:v>0</c:v>
                </c:pt>
                <c:pt idx="2322">
                  <c:v>2.2100000000000002E-2</c:v>
                </c:pt>
                <c:pt idx="2323">
                  <c:v>0</c:v>
                </c:pt>
                <c:pt idx="2324">
                  <c:v>0</c:v>
                </c:pt>
                <c:pt idx="2325">
                  <c:v>2.2100000000000002E-2</c:v>
                </c:pt>
                <c:pt idx="2326">
                  <c:v>0</c:v>
                </c:pt>
                <c:pt idx="2327">
                  <c:v>0</c:v>
                </c:pt>
                <c:pt idx="2328">
                  <c:v>0.66400000000000003</c:v>
                </c:pt>
                <c:pt idx="2329">
                  <c:v>0</c:v>
                </c:pt>
                <c:pt idx="2330">
                  <c:v>0</c:v>
                </c:pt>
                <c:pt idx="2331">
                  <c:v>0.89</c:v>
                </c:pt>
                <c:pt idx="2332">
                  <c:v>0.223</c:v>
                </c:pt>
                <c:pt idx="2333">
                  <c:v>0</c:v>
                </c:pt>
                <c:pt idx="2334">
                  <c:v>0</c:v>
                </c:pt>
                <c:pt idx="2335">
                  <c:v>0.56000000000000005</c:v>
                </c:pt>
                <c:pt idx="2336">
                  <c:v>0.69</c:v>
                </c:pt>
                <c:pt idx="2337">
                  <c:v>0.42</c:v>
                </c:pt>
                <c:pt idx="2338">
                  <c:v>0</c:v>
                </c:pt>
                <c:pt idx="2339">
                  <c:v>0</c:v>
                </c:pt>
                <c:pt idx="2340">
                  <c:v>0.84</c:v>
                </c:pt>
                <c:pt idx="2341">
                  <c:v>0.73</c:v>
                </c:pt>
                <c:pt idx="2342">
                  <c:v>0.53</c:v>
                </c:pt>
                <c:pt idx="2343">
                  <c:v>0.16</c:v>
                </c:pt>
                <c:pt idx="2344">
                  <c:v>0</c:v>
                </c:pt>
                <c:pt idx="2345">
                  <c:v>0</c:v>
                </c:pt>
                <c:pt idx="2346">
                  <c:v>1.82</c:v>
                </c:pt>
                <c:pt idx="2347">
                  <c:v>1.7</c:v>
                </c:pt>
                <c:pt idx="2348">
                  <c:v>1.21</c:v>
                </c:pt>
                <c:pt idx="2349">
                  <c:v>0</c:v>
                </c:pt>
                <c:pt idx="2350">
                  <c:v>0</c:v>
                </c:pt>
                <c:pt idx="2351">
                  <c:v>1.04</c:v>
                </c:pt>
                <c:pt idx="2352">
                  <c:v>0.99</c:v>
                </c:pt>
                <c:pt idx="2353">
                  <c:v>0.83</c:v>
                </c:pt>
                <c:pt idx="2354">
                  <c:v>0.71</c:v>
                </c:pt>
                <c:pt idx="2355">
                  <c:v>0.34</c:v>
                </c:pt>
                <c:pt idx="2356">
                  <c:v>0</c:v>
                </c:pt>
                <c:pt idx="2357">
                  <c:v>0</c:v>
                </c:pt>
                <c:pt idx="2358">
                  <c:v>1.1399999999999999</c:v>
                </c:pt>
                <c:pt idx="2359">
                  <c:v>1.05</c:v>
                </c:pt>
                <c:pt idx="2360">
                  <c:v>0.81</c:v>
                </c:pt>
                <c:pt idx="2361">
                  <c:v>0.41</c:v>
                </c:pt>
                <c:pt idx="2362">
                  <c:v>0</c:v>
                </c:pt>
                <c:pt idx="2363">
                  <c:v>0</c:v>
                </c:pt>
                <c:pt idx="2364">
                  <c:v>0.46</c:v>
                </c:pt>
                <c:pt idx="2365">
                  <c:v>0.19</c:v>
                </c:pt>
                <c:pt idx="2366">
                  <c:v>0</c:v>
                </c:pt>
                <c:pt idx="2367">
                  <c:v>0</c:v>
                </c:pt>
                <c:pt idx="2368">
                  <c:v>0.2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0.68</c:v>
                </c:pt>
                <c:pt idx="2373">
                  <c:v>0.21</c:v>
                </c:pt>
                <c:pt idx="2374">
                  <c:v>0</c:v>
                </c:pt>
                <c:pt idx="2375">
                  <c:v>0</c:v>
                </c:pt>
                <c:pt idx="2376">
                  <c:v>0.31</c:v>
                </c:pt>
                <c:pt idx="2377">
                  <c:v>0.09</c:v>
                </c:pt>
                <c:pt idx="2378">
                  <c:v>0</c:v>
                </c:pt>
                <c:pt idx="2379">
                  <c:v>0</c:v>
                </c:pt>
                <c:pt idx="2380">
                  <c:v>0.56999999999999995</c:v>
                </c:pt>
                <c:pt idx="2381">
                  <c:v>0.56000000000000005</c:v>
                </c:pt>
                <c:pt idx="2382">
                  <c:v>0.33</c:v>
                </c:pt>
                <c:pt idx="2383">
                  <c:v>0.08</c:v>
                </c:pt>
                <c:pt idx="2384">
                  <c:v>0</c:v>
                </c:pt>
                <c:pt idx="2385">
                  <c:v>0</c:v>
                </c:pt>
                <c:pt idx="2386">
                  <c:v>0.9</c:v>
                </c:pt>
                <c:pt idx="2387">
                  <c:v>0.53</c:v>
                </c:pt>
                <c:pt idx="2388">
                  <c:v>0.39</c:v>
                </c:pt>
                <c:pt idx="2389">
                  <c:v>0</c:v>
                </c:pt>
                <c:pt idx="2390">
                  <c:v>0</c:v>
                </c:pt>
                <c:pt idx="2391">
                  <c:v>0.9</c:v>
                </c:pt>
                <c:pt idx="2392">
                  <c:v>0.53</c:v>
                </c:pt>
                <c:pt idx="2393">
                  <c:v>0.39</c:v>
                </c:pt>
                <c:pt idx="2394">
                  <c:v>0.03</c:v>
                </c:pt>
                <c:pt idx="2395">
                  <c:v>0</c:v>
                </c:pt>
                <c:pt idx="2396">
                  <c:v>0</c:v>
                </c:pt>
                <c:pt idx="2397">
                  <c:v>0.5</c:v>
                </c:pt>
                <c:pt idx="2398">
                  <c:v>0.56999999999999995</c:v>
                </c:pt>
                <c:pt idx="2399">
                  <c:v>0.34</c:v>
                </c:pt>
                <c:pt idx="2400">
                  <c:v>0.12</c:v>
                </c:pt>
                <c:pt idx="2401">
                  <c:v>0</c:v>
                </c:pt>
                <c:pt idx="2402">
                  <c:v>0</c:v>
                </c:pt>
                <c:pt idx="2403">
                  <c:v>0.47</c:v>
                </c:pt>
                <c:pt idx="2404">
                  <c:v>0.4</c:v>
                </c:pt>
                <c:pt idx="2405">
                  <c:v>0.22</c:v>
                </c:pt>
                <c:pt idx="2406">
                  <c:v>0.17</c:v>
                </c:pt>
                <c:pt idx="2407">
                  <c:v>0</c:v>
                </c:pt>
                <c:pt idx="2408">
                  <c:v>0</c:v>
                </c:pt>
                <c:pt idx="2409">
                  <c:v>0.97</c:v>
                </c:pt>
                <c:pt idx="2410">
                  <c:v>0.85</c:v>
                </c:pt>
                <c:pt idx="2411">
                  <c:v>0.7</c:v>
                </c:pt>
                <c:pt idx="2412">
                  <c:v>0</c:v>
                </c:pt>
                <c:pt idx="2413">
                  <c:v>0</c:v>
                </c:pt>
                <c:pt idx="2414">
                  <c:v>0.94</c:v>
                </c:pt>
                <c:pt idx="2415">
                  <c:v>0.61</c:v>
                </c:pt>
                <c:pt idx="2416">
                  <c:v>0.06</c:v>
                </c:pt>
                <c:pt idx="2417">
                  <c:v>0.02</c:v>
                </c:pt>
                <c:pt idx="2418">
                  <c:v>0</c:v>
                </c:pt>
                <c:pt idx="2419">
                  <c:v>0</c:v>
                </c:pt>
                <c:pt idx="2420">
                  <c:v>0.88</c:v>
                </c:pt>
                <c:pt idx="2421">
                  <c:v>0.47</c:v>
                </c:pt>
                <c:pt idx="2422">
                  <c:v>0.19</c:v>
                </c:pt>
                <c:pt idx="2423">
                  <c:v>0.05</c:v>
                </c:pt>
                <c:pt idx="2424">
                  <c:v>0</c:v>
                </c:pt>
                <c:pt idx="2425">
                  <c:v>0</c:v>
                </c:pt>
                <c:pt idx="2426">
                  <c:v>1.22</c:v>
                </c:pt>
                <c:pt idx="2427">
                  <c:v>1.17</c:v>
                </c:pt>
                <c:pt idx="2428">
                  <c:v>0.77</c:v>
                </c:pt>
                <c:pt idx="2429">
                  <c:v>0.62</c:v>
                </c:pt>
                <c:pt idx="2430">
                  <c:v>0.22</c:v>
                </c:pt>
                <c:pt idx="2431">
                  <c:v>0</c:v>
                </c:pt>
                <c:pt idx="2432">
                  <c:v>0</c:v>
                </c:pt>
                <c:pt idx="2433">
                  <c:v>0.98</c:v>
                </c:pt>
                <c:pt idx="2434">
                  <c:v>0.9</c:v>
                </c:pt>
                <c:pt idx="2435">
                  <c:v>0.7</c:v>
                </c:pt>
                <c:pt idx="2436">
                  <c:v>0.61</c:v>
                </c:pt>
                <c:pt idx="2437">
                  <c:v>0</c:v>
                </c:pt>
                <c:pt idx="2438">
                  <c:v>0</c:v>
                </c:pt>
                <c:pt idx="2439">
                  <c:v>0.62</c:v>
                </c:pt>
                <c:pt idx="2440">
                  <c:v>0.35</c:v>
                </c:pt>
                <c:pt idx="2441">
                  <c:v>0.12</c:v>
                </c:pt>
                <c:pt idx="2442">
                  <c:v>0.04</c:v>
                </c:pt>
                <c:pt idx="2443">
                  <c:v>0</c:v>
                </c:pt>
                <c:pt idx="2444">
                  <c:v>0</c:v>
                </c:pt>
                <c:pt idx="2445">
                  <c:v>1.31</c:v>
                </c:pt>
                <c:pt idx="2446">
                  <c:v>0.59</c:v>
                </c:pt>
                <c:pt idx="2447">
                  <c:v>0</c:v>
                </c:pt>
                <c:pt idx="2448">
                  <c:v>0</c:v>
                </c:pt>
                <c:pt idx="2449">
                  <c:v>0.2</c:v>
                </c:pt>
                <c:pt idx="2450">
                  <c:v>0.06</c:v>
                </c:pt>
                <c:pt idx="2451">
                  <c:v>0</c:v>
                </c:pt>
                <c:pt idx="2452">
                  <c:v>0</c:v>
                </c:pt>
                <c:pt idx="2453">
                  <c:v>0.3</c:v>
                </c:pt>
                <c:pt idx="2454">
                  <c:v>0.08</c:v>
                </c:pt>
                <c:pt idx="2455">
                  <c:v>0</c:v>
                </c:pt>
                <c:pt idx="2456">
                  <c:v>0</c:v>
                </c:pt>
                <c:pt idx="2457">
                  <c:v>0.38</c:v>
                </c:pt>
                <c:pt idx="2458">
                  <c:v>0.1</c:v>
                </c:pt>
                <c:pt idx="2459">
                  <c:v>0</c:v>
                </c:pt>
                <c:pt idx="2460">
                  <c:v>0</c:v>
                </c:pt>
                <c:pt idx="2461">
                  <c:v>0.48</c:v>
                </c:pt>
                <c:pt idx="2462">
                  <c:v>1.0999999999999999E-2</c:v>
                </c:pt>
                <c:pt idx="2463">
                  <c:v>0</c:v>
                </c:pt>
                <c:pt idx="2464">
                  <c:v>0</c:v>
                </c:pt>
                <c:pt idx="2465">
                  <c:v>0.03</c:v>
                </c:pt>
                <c:pt idx="2466">
                  <c:v>1.04</c:v>
                </c:pt>
                <c:pt idx="2467">
                  <c:v>0.71</c:v>
                </c:pt>
                <c:pt idx="2468">
                  <c:v>0.7</c:v>
                </c:pt>
                <c:pt idx="2469">
                  <c:v>0</c:v>
                </c:pt>
                <c:pt idx="2470">
                  <c:v>0</c:v>
                </c:pt>
                <c:pt idx="2471">
                  <c:v>0.79</c:v>
                </c:pt>
                <c:pt idx="2472">
                  <c:v>0.69</c:v>
                </c:pt>
                <c:pt idx="2473">
                  <c:v>0.47</c:v>
                </c:pt>
                <c:pt idx="2474">
                  <c:v>0</c:v>
                </c:pt>
                <c:pt idx="2475">
                  <c:v>0</c:v>
                </c:pt>
                <c:pt idx="2476">
                  <c:v>0.91</c:v>
                </c:pt>
                <c:pt idx="2477">
                  <c:v>0.34</c:v>
                </c:pt>
                <c:pt idx="2478">
                  <c:v>0</c:v>
                </c:pt>
                <c:pt idx="2479">
                  <c:v>0</c:v>
                </c:pt>
                <c:pt idx="2480">
                  <c:v>0.43</c:v>
                </c:pt>
                <c:pt idx="2481">
                  <c:v>0.15</c:v>
                </c:pt>
                <c:pt idx="2482">
                  <c:v>0</c:v>
                </c:pt>
                <c:pt idx="2483">
                  <c:v>0</c:v>
                </c:pt>
                <c:pt idx="2484">
                  <c:v>0.60599999999999998</c:v>
                </c:pt>
                <c:pt idx="2485">
                  <c:v>0.14099999999999999</c:v>
                </c:pt>
                <c:pt idx="2486">
                  <c:v>0</c:v>
                </c:pt>
                <c:pt idx="2487">
                  <c:v>0</c:v>
                </c:pt>
                <c:pt idx="2488">
                  <c:v>0.4</c:v>
                </c:pt>
                <c:pt idx="2489">
                  <c:v>1.5100000000000001E-2</c:v>
                </c:pt>
                <c:pt idx="2490">
                  <c:v>0</c:v>
                </c:pt>
                <c:pt idx="2491">
                  <c:v>0</c:v>
                </c:pt>
                <c:pt idx="2492">
                  <c:v>0.12</c:v>
                </c:pt>
                <c:pt idx="2493">
                  <c:v>0</c:v>
                </c:pt>
                <c:pt idx="2494">
                  <c:v>0</c:v>
                </c:pt>
                <c:pt idx="2495">
                  <c:v>0.25</c:v>
                </c:pt>
                <c:pt idx="2496">
                  <c:v>0</c:v>
                </c:pt>
                <c:pt idx="2497">
                  <c:v>0</c:v>
                </c:pt>
                <c:pt idx="2498">
                  <c:v>0.76200000000000001</c:v>
                </c:pt>
                <c:pt idx="2499">
                  <c:v>8.9999999999999993E-3</c:v>
                </c:pt>
                <c:pt idx="2500">
                  <c:v>0</c:v>
                </c:pt>
                <c:pt idx="2501">
                  <c:v>0</c:v>
                </c:pt>
                <c:pt idx="2502">
                  <c:v>0.38700000000000001</c:v>
                </c:pt>
                <c:pt idx="2503">
                  <c:v>0</c:v>
                </c:pt>
                <c:pt idx="2504">
                  <c:v>0</c:v>
                </c:pt>
                <c:pt idx="2505">
                  <c:v>0.42</c:v>
                </c:pt>
                <c:pt idx="2506">
                  <c:v>0</c:v>
                </c:pt>
                <c:pt idx="2507">
                  <c:v>0</c:v>
                </c:pt>
                <c:pt idx="2508">
                  <c:v>0.54</c:v>
                </c:pt>
                <c:pt idx="2509">
                  <c:v>0.4</c:v>
                </c:pt>
                <c:pt idx="2510">
                  <c:v>0.14000000000000001</c:v>
                </c:pt>
                <c:pt idx="2511">
                  <c:v>0.01</c:v>
                </c:pt>
                <c:pt idx="2512">
                  <c:v>0</c:v>
                </c:pt>
                <c:pt idx="2513">
                  <c:v>0</c:v>
                </c:pt>
                <c:pt idx="2514">
                  <c:v>0.44</c:v>
                </c:pt>
                <c:pt idx="2515">
                  <c:v>0.21</c:v>
                </c:pt>
                <c:pt idx="2516">
                  <c:v>0</c:v>
                </c:pt>
                <c:pt idx="2517">
                  <c:v>0</c:v>
                </c:pt>
                <c:pt idx="2518">
                  <c:v>0.44</c:v>
                </c:pt>
                <c:pt idx="2519">
                  <c:v>0.8</c:v>
                </c:pt>
                <c:pt idx="2520">
                  <c:v>0.12</c:v>
                </c:pt>
                <c:pt idx="2521">
                  <c:v>1.4999999999999999E-2</c:v>
                </c:pt>
                <c:pt idx="2522">
                  <c:v>0</c:v>
                </c:pt>
                <c:pt idx="2523">
                  <c:v>0</c:v>
                </c:pt>
                <c:pt idx="2524">
                  <c:v>1.0309999999999999</c:v>
                </c:pt>
                <c:pt idx="2525">
                  <c:v>0.23499999999999999</c:v>
                </c:pt>
                <c:pt idx="2526">
                  <c:v>0</c:v>
                </c:pt>
                <c:pt idx="2527">
                  <c:v>0</c:v>
                </c:pt>
                <c:pt idx="2528">
                  <c:v>1.89E-2</c:v>
                </c:pt>
                <c:pt idx="2529">
                  <c:v>0</c:v>
                </c:pt>
                <c:pt idx="2530">
                  <c:v>0</c:v>
                </c:pt>
                <c:pt idx="2531">
                  <c:v>0.34100000000000003</c:v>
                </c:pt>
                <c:pt idx="2532">
                  <c:v>0</c:v>
                </c:pt>
                <c:pt idx="2533">
                  <c:v>0</c:v>
                </c:pt>
                <c:pt idx="2534">
                  <c:v>0.85899999999999999</c:v>
                </c:pt>
                <c:pt idx="2535">
                  <c:v>0.19</c:v>
                </c:pt>
                <c:pt idx="2536">
                  <c:v>0</c:v>
                </c:pt>
                <c:pt idx="2537">
                  <c:v>0</c:v>
                </c:pt>
                <c:pt idx="2538">
                  <c:v>0.85899999999999999</c:v>
                </c:pt>
                <c:pt idx="2539">
                  <c:v>0.19</c:v>
                </c:pt>
                <c:pt idx="2540">
                  <c:v>0</c:v>
                </c:pt>
                <c:pt idx="2541">
                  <c:v>0</c:v>
                </c:pt>
                <c:pt idx="2542">
                  <c:v>0.70399999999999996</c:v>
                </c:pt>
                <c:pt idx="2543">
                  <c:v>0.51600000000000001</c:v>
                </c:pt>
                <c:pt idx="2544">
                  <c:v>0.20799999999999999</c:v>
                </c:pt>
                <c:pt idx="2545">
                  <c:v>0</c:v>
                </c:pt>
                <c:pt idx="2546">
                  <c:v>0</c:v>
                </c:pt>
                <c:pt idx="2547">
                  <c:v>0.71</c:v>
                </c:pt>
                <c:pt idx="2548">
                  <c:v>0.82</c:v>
                </c:pt>
                <c:pt idx="2549">
                  <c:v>0.54</c:v>
                </c:pt>
                <c:pt idx="2550">
                  <c:v>0.44</c:v>
                </c:pt>
                <c:pt idx="2551">
                  <c:v>0.32</c:v>
                </c:pt>
                <c:pt idx="2552">
                  <c:v>0.1</c:v>
                </c:pt>
                <c:pt idx="2553">
                  <c:v>2.4E-2</c:v>
                </c:pt>
                <c:pt idx="2554">
                  <c:v>0</c:v>
                </c:pt>
                <c:pt idx="2555">
                  <c:v>0</c:v>
                </c:pt>
                <c:pt idx="2556">
                  <c:v>0.63</c:v>
                </c:pt>
                <c:pt idx="2557">
                  <c:v>0.36</c:v>
                </c:pt>
                <c:pt idx="2558">
                  <c:v>0.06</c:v>
                </c:pt>
                <c:pt idx="2559">
                  <c:v>0</c:v>
                </c:pt>
                <c:pt idx="2560">
                  <c:v>0</c:v>
                </c:pt>
                <c:pt idx="2561">
                  <c:v>0.82</c:v>
                </c:pt>
                <c:pt idx="2562">
                  <c:v>0.56000000000000005</c:v>
                </c:pt>
                <c:pt idx="2563">
                  <c:v>0.42</c:v>
                </c:pt>
                <c:pt idx="2564">
                  <c:v>0.12</c:v>
                </c:pt>
                <c:pt idx="2565">
                  <c:v>0.05</c:v>
                </c:pt>
                <c:pt idx="2566">
                  <c:v>0</c:v>
                </c:pt>
                <c:pt idx="2567">
                  <c:v>0</c:v>
                </c:pt>
                <c:pt idx="2568">
                  <c:v>0.66</c:v>
                </c:pt>
                <c:pt idx="2569">
                  <c:v>0.66</c:v>
                </c:pt>
                <c:pt idx="2570">
                  <c:v>0.43</c:v>
                </c:pt>
                <c:pt idx="2571">
                  <c:v>0.43</c:v>
                </c:pt>
                <c:pt idx="2572">
                  <c:v>0.16</c:v>
                </c:pt>
                <c:pt idx="2573">
                  <c:v>0</c:v>
                </c:pt>
                <c:pt idx="2574">
                  <c:v>0</c:v>
                </c:pt>
                <c:pt idx="2575">
                  <c:v>0.48</c:v>
                </c:pt>
                <c:pt idx="2576">
                  <c:v>0.45</c:v>
                </c:pt>
                <c:pt idx="2577">
                  <c:v>0.37</c:v>
                </c:pt>
                <c:pt idx="2578">
                  <c:v>0.36</c:v>
                </c:pt>
                <c:pt idx="2579">
                  <c:v>0</c:v>
                </c:pt>
                <c:pt idx="2580">
                  <c:v>0</c:v>
                </c:pt>
                <c:pt idx="2581">
                  <c:v>1</c:v>
                </c:pt>
                <c:pt idx="2582">
                  <c:v>0.57999999999999996</c:v>
                </c:pt>
                <c:pt idx="2583">
                  <c:v>0</c:v>
                </c:pt>
                <c:pt idx="2584">
                  <c:v>0</c:v>
                </c:pt>
                <c:pt idx="2585">
                  <c:v>0.63</c:v>
                </c:pt>
                <c:pt idx="2586">
                  <c:v>0.36</c:v>
                </c:pt>
                <c:pt idx="2587">
                  <c:v>0.06</c:v>
                </c:pt>
                <c:pt idx="2588">
                  <c:v>0</c:v>
                </c:pt>
                <c:pt idx="2589">
                  <c:v>0</c:v>
                </c:pt>
                <c:pt idx="2590">
                  <c:v>1.63</c:v>
                </c:pt>
                <c:pt idx="2591">
                  <c:v>1.32</c:v>
                </c:pt>
                <c:pt idx="2592">
                  <c:v>1</c:v>
                </c:pt>
                <c:pt idx="2593">
                  <c:v>0</c:v>
                </c:pt>
                <c:pt idx="2594">
                  <c:v>0</c:v>
                </c:pt>
                <c:pt idx="2595">
                  <c:v>1.5</c:v>
                </c:pt>
                <c:pt idx="2596">
                  <c:v>1.1000000000000001</c:v>
                </c:pt>
                <c:pt idx="2597">
                  <c:v>0.77</c:v>
                </c:pt>
                <c:pt idx="2598">
                  <c:v>0.14000000000000001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1.99</c:v>
                </c:pt>
                <c:pt idx="2603">
                  <c:v>1.1000000000000001</c:v>
                </c:pt>
                <c:pt idx="2604">
                  <c:v>0.77</c:v>
                </c:pt>
                <c:pt idx="2605">
                  <c:v>0.14000000000000001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1.99</c:v>
                </c:pt>
                <c:pt idx="2610">
                  <c:v>0</c:v>
                </c:pt>
                <c:pt idx="2611">
                  <c:v>0</c:v>
                </c:pt>
                <c:pt idx="2612">
                  <c:v>1.99</c:v>
                </c:pt>
                <c:pt idx="2613">
                  <c:v>0</c:v>
                </c:pt>
                <c:pt idx="2614">
                  <c:v>0</c:v>
                </c:pt>
                <c:pt idx="2615">
                  <c:v>0.56000000000000005</c:v>
                </c:pt>
                <c:pt idx="2616">
                  <c:v>0.49</c:v>
                </c:pt>
                <c:pt idx="2617">
                  <c:v>0.27</c:v>
                </c:pt>
                <c:pt idx="2618">
                  <c:v>0.03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0.7</c:v>
                </c:pt>
                <c:pt idx="2623">
                  <c:v>0.54</c:v>
                </c:pt>
                <c:pt idx="2624">
                  <c:v>0.26</c:v>
                </c:pt>
                <c:pt idx="2625">
                  <c:v>0.05</c:v>
                </c:pt>
                <c:pt idx="2626">
                  <c:v>0</c:v>
                </c:pt>
                <c:pt idx="2627">
                  <c:v>0</c:v>
                </c:pt>
                <c:pt idx="2628">
                  <c:v>0.38800000000000001</c:v>
                </c:pt>
                <c:pt idx="2629">
                  <c:v>0.11700000000000001</c:v>
                </c:pt>
                <c:pt idx="2630">
                  <c:v>0.107</c:v>
                </c:pt>
                <c:pt idx="2631">
                  <c:v>0</c:v>
                </c:pt>
                <c:pt idx="2632">
                  <c:v>0</c:v>
                </c:pt>
                <c:pt idx="2633">
                  <c:v>0.51</c:v>
                </c:pt>
                <c:pt idx="2634">
                  <c:v>0.36</c:v>
                </c:pt>
                <c:pt idx="2635">
                  <c:v>0.08</c:v>
                </c:pt>
                <c:pt idx="2636">
                  <c:v>0</c:v>
                </c:pt>
                <c:pt idx="2637">
                  <c:v>0</c:v>
                </c:pt>
                <c:pt idx="2638">
                  <c:v>0.27</c:v>
                </c:pt>
                <c:pt idx="2639">
                  <c:v>0.17</c:v>
                </c:pt>
                <c:pt idx="2640">
                  <c:v>0</c:v>
                </c:pt>
                <c:pt idx="2641">
                  <c:v>0</c:v>
                </c:pt>
                <c:pt idx="2642">
                  <c:v>0.52</c:v>
                </c:pt>
                <c:pt idx="2643">
                  <c:v>0.15</c:v>
                </c:pt>
                <c:pt idx="2644">
                  <c:v>0.08</c:v>
                </c:pt>
                <c:pt idx="2645">
                  <c:v>0</c:v>
                </c:pt>
                <c:pt idx="2646">
                  <c:v>0</c:v>
                </c:pt>
                <c:pt idx="2647">
                  <c:v>1.149</c:v>
                </c:pt>
                <c:pt idx="2648">
                  <c:v>0.63200000000000001</c:v>
                </c:pt>
                <c:pt idx="2649">
                  <c:v>0.40500000000000003</c:v>
                </c:pt>
                <c:pt idx="2650">
                  <c:v>0.159</c:v>
                </c:pt>
                <c:pt idx="2651">
                  <c:v>0.08</c:v>
                </c:pt>
                <c:pt idx="2652">
                  <c:v>1.2E-2</c:v>
                </c:pt>
                <c:pt idx="2653">
                  <c:v>0</c:v>
                </c:pt>
                <c:pt idx="2654">
                  <c:v>0</c:v>
                </c:pt>
                <c:pt idx="2655">
                  <c:v>0.94</c:v>
                </c:pt>
                <c:pt idx="2656">
                  <c:v>0.81</c:v>
                </c:pt>
                <c:pt idx="2657">
                  <c:v>0.56000000000000005</c:v>
                </c:pt>
                <c:pt idx="2658">
                  <c:v>0.17</c:v>
                </c:pt>
                <c:pt idx="2659">
                  <c:v>0</c:v>
                </c:pt>
                <c:pt idx="2660">
                  <c:v>0</c:v>
                </c:pt>
                <c:pt idx="2661">
                  <c:v>1.63</c:v>
                </c:pt>
                <c:pt idx="2662">
                  <c:v>1.19</c:v>
                </c:pt>
                <c:pt idx="2663">
                  <c:v>0.74</c:v>
                </c:pt>
                <c:pt idx="2664">
                  <c:v>0.22</c:v>
                </c:pt>
                <c:pt idx="2665">
                  <c:v>0</c:v>
                </c:pt>
                <c:pt idx="2666">
                  <c:v>0</c:v>
                </c:pt>
                <c:pt idx="2667">
                  <c:v>1.07</c:v>
                </c:pt>
                <c:pt idx="2668">
                  <c:v>0.28999999999999998</c:v>
                </c:pt>
                <c:pt idx="2669">
                  <c:v>0.04</c:v>
                </c:pt>
                <c:pt idx="2670">
                  <c:v>0.03</c:v>
                </c:pt>
                <c:pt idx="2671">
                  <c:v>0.01</c:v>
                </c:pt>
                <c:pt idx="2672">
                  <c:v>0</c:v>
                </c:pt>
                <c:pt idx="2673">
                  <c:v>0</c:v>
                </c:pt>
                <c:pt idx="2674">
                  <c:v>0.84499999999999997</c:v>
                </c:pt>
                <c:pt idx="2675">
                  <c:v>0.48899999999999999</c:v>
                </c:pt>
                <c:pt idx="2676">
                  <c:v>7.5999999999999998E-2</c:v>
                </c:pt>
                <c:pt idx="2677">
                  <c:v>0</c:v>
                </c:pt>
                <c:pt idx="2678">
                  <c:v>0</c:v>
                </c:pt>
                <c:pt idx="2679">
                  <c:v>0.624</c:v>
                </c:pt>
                <c:pt idx="2680">
                  <c:v>0.45800000000000002</c:v>
                </c:pt>
                <c:pt idx="2681">
                  <c:v>0.187</c:v>
                </c:pt>
                <c:pt idx="2682">
                  <c:v>0</c:v>
                </c:pt>
                <c:pt idx="2683">
                  <c:v>0</c:v>
                </c:pt>
                <c:pt idx="2684">
                  <c:v>0.95</c:v>
                </c:pt>
                <c:pt idx="2685">
                  <c:v>0.27</c:v>
                </c:pt>
                <c:pt idx="2686">
                  <c:v>0</c:v>
                </c:pt>
                <c:pt idx="2687">
                  <c:v>0</c:v>
                </c:pt>
                <c:pt idx="2688">
                  <c:v>0.92700000000000005</c:v>
                </c:pt>
                <c:pt idx="2689">
                  <c:v>0.24099999999999999</c:v>
                </c:pt>
                <c:pt idx="2690">
                  <c:v>0</c:v>
                </c:pt>
                <c:pt idx="2691">
                  <c:v>0</c:v>
                </c:pt>
                <c:pt idx="2692">
                  <c:v>0.57999999999999996</c:v>
                </c:pt>
                <c:pt idx="2693">
                  <c:v>0.19</c:v>
                </c:pt>
                <c:pt idx="2694">
                  <c:v>0</c:v>
                </c:pt>
                <c:pt idx="2695">
                  <c:v>0</c:v>
                </c:pt>
                <c:pt idx="2696">
                  <c:v>0.72</c:v>
                </c:pt>
                <c:pt idx="2697">
                  <c:v>0.49</c:v>
                </c:pt>
                <c:pt idx="2698">
                  <c:v>0.09</c:v>
                </c:pt>
                <c:pt idx="2699">
                  <c:v>0</c:v>
                </c:pt>
                <c:pt idx="2700">
                  <c:v>0</c:v>
                </c:pt>
                <c:pt idx="2701">
                  <c:v>0.42</c:v>
                </c:pt>
                <c:pt idx="2702">
                  <c:v>0.22</c:v>
                </c:pt>
                <c:pt idx="2703">
                  <c:v>0.08</c:v>
                </c:pt>
                <c:pt idx="2704">
                  <c:v>0</c:v>
                </c:pt>
                <c:pt idx="2705">
                  <c:v>0</c:v>
                </c:pt>
                <c:pt idx="2706">
                  <c:v>0.73199999999999998</c:v>
                </c:pt>
                <c:pt idx="2707">
                  <c:v>0.61399999999999999</c:v>
                </c:pt>
                <c:pt idx="2708">
                  <c:v>0.22800000000000001</c:v>
                </c:pt>
                <c:pt idx="2709">
                  <c:v>0</c:v>
                </c:pt>
                <c:pt idx="2710">
                  <c:v>0</c:v>
                </c:pt>
                <c:pt idx="2711">
                  <c:v>0.6</c:v>
                </c:pt>
                <c:pt idx="2712">
                  <c:v>0.36399999999999999</c:v>
                </c:pt>
                <c:pt idx="2713">
                  <c:v>0</c:v>
                </c:pt>
                <c:pt idx="2714">
                  <c:v>0</c:v>
                </c:pt>
                <c:pt idx="2715">
                  <c:v>1.1319999999999999</c:v>
                </c:pt>
                <c:pt idx="2716">
                  <c:v>0.63</c:v>
                </c:pt>
                <c:pt idx="2717">
                  <c:v>0.121</c:v>
                </c:pt>
                <c:pt idx="2718">
                  <c:v>0</c:v>
                </c:pt>
                <c:pt idx="2719">
                  <c:v>0</c:v>
                </c:pt>
                <c:pt idx="2720">
                  <c:v>0.61199999999999999</c:v>
                </c:pt>
                <c:pt idx="2721">
                  <c:v>0.41199999999999998</c:v>
                </c:pt>
                <c:pt idx="2722">
                  <c:v>0.06</c:v>
                </c:pt>
                <c:pt idx="2723">
                  <c:v>0</c:v>
                </c:pt>
                <c:pt idx="2724">
                  <c:v>0</c:v>
                </c:pt>
                <c:pt idx="2725">
                  <c:v>0.499</c:v>
                </c:pt>
                <c:pt idx="2726">
                  <c:v>0.38500000000000001</c:v>
                </c:pt>
                <c:pt idx="2727">
                  <c:v>9.9000000000000005E-2</c:v>
                </c:pt>
                <c:pt idx="2728">
                  <c:v>0</c:v>
                </c:pt>
                <c:pt idx="2729">
                  <c:v>0</c:v>
                </c:pt>
                <c:pt idx="2730">
                  <c:v>0.37</c:v>
                </c:pt>
                <c:pt idx="2731">
                  <c:v>2.9000000000000001E-2</c:v>
                </c:pt>
                <c:pt idx="2732">
                  <c:v>0</c:v>
                </c:pt>
                <c:pt idx="2733">
                  <c:v>0</c:v>
                </c:pt>
                <c:pt idx="2734">
                  <c:v>0.01</c:v>
                </c:pt>
                <c:pt idx="2735">
                  <c:v>0.96</c:v>
                </c:pt>
                <c:pt idx="2736">
                  <c:v>0.73</c:v>
                </c:pt>
                <c:pt idx="2737">
                  <c:v>0.7</c:v>
                </c:pt>
                <c:pt idx="2738">
                  <c:v>0.46</c:v>
                </c:pt>
                <c:pt idx="2739">
                  <c:v>0.36</c:v>
                </c:pt>
                <c:pt idx="2740">
                  <c:v>0.12</c:v>
                </c:pt>
                <c:pt idx="2741">
                  <c:v>0</c:v>
                </c:pt>
                <c:pt idx="2742">
                  <c:v>0</c:v>
                </c:pt>
                <c:pt idx="2743">
                  <c:v>1.2809999999999999</c:v>
                </c:pt>
                <c:pt idx="2744">
                  <c:v>0.621</c:v>
                </c:pt>
                <c:pt idx="2745">
                  <c:v>0.105</c:v>
                </c:pt>
                <c:pt idx="2746">
                  <c:v>3.3000000000000002E-2</c:v>
                </c:pt>
                <c:pt idx="2747">
                  <c:v>0</c:v>
                </c:pt>
                <c:pt idx="2748">
                  <c:v>0</c:v>
                </c:pt>
                <c:pt idx="2749">
                  <c:v>0.55000000000000004</c:v>
                </c:pt>
                <c:pt idx="2750">
                  <c:v>0.44</c:v>
                </c:pt>
                <c:pt idx="2751">
                  <c:v>0.33</c:v>
                </c:pt>
                <c:pt idx="2752">
                  <c:v>0.16</c:v>
                </c:pt>
                <c:pt idx="2753">
                  <c:v>6.9000000000000006E-2</c:v>
                </c:pt>
                <c:pt idx="2754">
                  <c:v>0</c:v>
                </c:pt>
                <c:pt idx="2755">
                  <c:v>0</c:v>
                </c:pt>
                <c:pt idx="2756">
                  <c:v>0.27</c:v>
                </c:pt>
                <c:pt idx="2757">
                  <c:v>7.0000000000000007E-2</c:v>
                </c:pt>
                <c:pt idx="2758">
                  <c:v>0.06</c:v>
                </c:pt>
                <c:pt idx="2759">
                  <c:v>0</c:v>
                </c:pt>
                <c:pt idx="2760">
                  <c:v>0</c:v>
                </c:pt>
                <c:pt idx="2761">
                  <c:v>0.27</c:v>
                </c:pt>
                <c:pt idx="2762">
                  <c:v>7.0000000000000007E-2</c:v>
                </c:pt>
                <c:pt idx="2763">
                  <c:v>0</c:v>
                </c:pt>
                <c:pt idx="2764">
                  <c:v>0</c:v>
                </c:pt>
                <c:pt idx="2765">
                  <c:v>8.5000000000000006E-2</c:v>
                </c:pt>
                <c:pt idx="2766">
                  <c:v>0</c:v>
                </c:pt>
                <c:pt idx="2767">
                  <c:v>0</c:v>
                </c:pt>
                <c:pt idx="2768">
                  <c:v>0.9</c:v>
                </c:pt>
                <c:pt idx="2769">
                  <c:v>0.54</c:v>
                </c:pt>
                <c:pt idx="2770">
                  <c:v>0.21</c:v>
                </c:pt>
                <c:pt idx="2771">
                  <c:v>0</c:v>
                </c:pt>
                <c:pt idx="2772">
                  <c:v>0</c:v>
                </c:pt>
                <c:pt idx="2773">
                  <c:v>1.0309999999999999</c:v>
                </c:pt>
                <c:pt idx="2774">
                  <c:v>0.23499999999999999</c:v>
                </c:pt>
                <c:pt idx="2775">
                  <c:v>0</c:v>
                </c:pt>
                <c:pt idx="2776">
                  <c:v>0</c:v>
                </c:pt>
                <c:pt idx="2777">
                  <c:v>0.311</c:v>
                </c:pt>
                <c:pt idx="2778">
                  <c:v>3.1899999999999998E-2</c:v>
                </c:pt>
                <c:pt idx="2779">
                  <c:v>0</c:v>
                </c:pt>
                <c:pt idx="2780">
                  <c:v>0</c:v>
                </c:pt>
                <c:pt idx="2781">
                  <c:v>0.82299999999999995</c:v>
                </c:pt>
                <c:pt idx="2782">
                  <c:v>2.4E-2</c:v>
                </c:pt>
                <c:pt idx="2783">
                  <c:v>0</c:v>
                </c:pt>
                <c:pt idx="2784">
                  <c:v>0</c:v>
                </c:pt>
                <c:pt idx="2785">
                  <c:v>0.43099999999999999</c:v>
                </c:pt>
                <c:pt idx="2786">
                  <c:v>0.109</c:v>
                </c:pt>
                <c:pt idx="2787">
                  <c:v>0</c:v>
                </c:pt>
                <c:pt idx="2788">
                  <c:v>0</c:v>
                </c:pt>
                <c:pt idx="2789">
                  <c:v>0.34</c:v>
                </c:pt>
                <c:pt idx="2790">
                  <c:v>0.22</c:v>
                </c:pt>
                <c:pt idx="2791">
                  <c:v>0.05</c:v>
                </c:pt>
                <c:pt idx="2792">
                  <c:v>0</c:v>
                </c:pt>
                <c:pt idx="2793">
                  <c:v>0</c:v>
                </c:pt>
                <c:pt idx="2794">
                  <c:v>1.1599999999999999</c:v>
                </c:pt>
                <c:pt idx="2795">
                  <c:v>1.03</c:v>
                </c:pt>
                <c:pt idx="2796">
                  <c:v>0.66</c:v>
                </c:pt>
                <c:pt idx="2797">
                  <c:v>0.48</c:v>
                </c:pt>
                <c:pt idx="2798">
                  <c:v>0.12</c:v>
                </c:pt>
                <c:pt idx="2799">
                  <c:v>0</c:v>
                </c:pt>
                <c:pt idx="2800">
                  <c:v>0</c:v>
                </c:pt>
                <c:pt idx="2801">
                  <c:v>1.1599999999999999</c:v>
                </c:pt>
                <c:pt idx="2802">
                  <c:v>1.03</c:v>
                </c:pt>
                <c:pt idx="2803">
                  <c:v>0.66</c:v>
                </c:pt>
                <c:pt idx="2804">
                  <c:v>0.48</c:v>
                </c:pt>
                <c:pt idx="2805">
                  <c:v>0.12</c:v>
                </c:pt>
                <c:pt idx="2806">
                  <c:v>0</c:v>
                </c:pt>
                <c:pt idx="2807">
                  <c:v>0</c:v>
                </c:pt>
                <c:pt idx="2808">
                  <c:v>0.87</c:v>
                </c:pt>
                <c:pt idx="2809">
                  <c:v>0.21</c:v>
                </c:pt>
                <c:pt idx="2810">
                  <c:v>0.06</c:v>
                </c:pt>
                <c:pt idx="2811">
                  <c:v>0</c:v>
                </c:pt>
                <c:pt idx="2812">
                  <c:v>0</c:v>
                </c:pt>
                <c:pt idx="2813">
                  <c:v>1.07</c:v>
                </c:pt>
                <c:pt idx="2814">
                  <c:v>0.25</c:v>
                </c:pt>
                <c:pt idx="2815">
                  <c:v>0.12</c:v>
                </c:pt>
                <c:pt idx="2816">
                  <c:v>0</c:v>
                </c:pt>
                <c:pt idx="2817">
                  <c:v>0</c:v>
                </c:pt>
                <c:pt idx="2818">
                  <c:v>1.2</c:v>
                </c:pt>
                <c:pt idx="2819">
                  <c:v>0.34</c:v>
                </c:pt>
                <c:pt idx="2820">
                  <c:v>0.1</c:v>
                </c:pt>
                <c:pt idx="2821">
                  <c:v>0</c:v>
                </c:pt>
                <c:pt idx="2822">
                  <c:v>0</c:v>
                </c:pt>
                <c:pt idx="2823">
                  <c:v>1.04</c:v>
                </c:pt>
                <c:pt idx="2824">
                  <c:v>0.75</c:v>
                </c:pt>
                <c:pt idx="2825">
                  <c:v>0.48</c:v>
                </c:pt>
                <c:pt idx="2826">
                  <c:v>0.1</c:v>
                </c:pt>
                <c:pt idx="2827">
                  <c:v>0</c:v>
                </c:pt>
                <c:pt idx="2828">
                  <c:v>0</c:v>
                </c:pt>
                <c:pt idx="2829">
                  <c:v>0.7</c:v>
                </c:pt>
                <c:pt idx="2830">
                  <c:v>0.64</c:v>
                </c:pt>
                <c:pt idx="2831">
                  <c:v>0.52</c:v>
                </c:pt>
                <c:pt idx="2832">
                  <c:v>0.45</c:v>
                </c:pt>
                <c:pt idx="2833">
                  <c:v>0.22</c:v>
                </c:pt>
                <c:pt idx="2834">
                  <c:v>0</c:v>
                </c:pt>
                <c:pt idx="2835">
                  <c:v>0</c:v>
                </c:pt>
                <c:pt idx="2836">
                  <c:v>0.82</c:v>
                </c:pt>
                <c:pt idx="2837">
                  <c:v>0.69</c:v>
                </c:pt>
                <c:pt idx="2838">
                  <c:v>0.54</c:v>
                </c:pt>
                <c:pt idx="2839">
                  <c:v>0</c:v>
                </c:pt>
                <c:pt idx="2840">
                  <c:v>0</c:v>
                </c:pt>
                <c:pt idx="2841">
                  <c:v>1.18</c:v>
                </c:pt>
                <c:pt idx="2842">
                  <c:v>1.1200000000000001</c:v>
                </c:pt>
                <c:pt idx="2843">
                  <c:v>0.84</c:v>
                </c:pt>
                <c:pt idx="2844">
                  <c:v>0.83</c:v>
                </c:pt>
                <c:pt idx="2845">
                  <c:v>0.44</c:v>
                </c:pt>
                <c:pt idx="2846">
                  <c:v>0</c:v>
                </c:pt>
                <c:pt idx="2847">
                  <c:v>0</c:v>
                </c:pt>
                <c:pt idx="2848">
                  <c:v>0.97</c:v>
                </c:pt>
                <c:pt idx="2849">
                  <c:v>0.89</c:v>
                </c:pt>
                <c:pt idx="2850">
                  <c:v>0.56000000000000005</c:v>
                </c:pt>
                <c:pt idx="2851">
                  <c:v>0</c:v>
                </c:pt>
                <c:pt idx="2852">
                  <c:v>0</c:v>
                </c:pt>
                <c:pt idx="2853">
                  <c:v>0.82</c:v>
                </c:pt>
                <c:pt idx="2854">
                  <c:v>0.68</c:v>
                </c:pt>
                <c:pt idx="2855">
                  <c:v>0.52</c:v>
                </c:pt>
                <c:pt idx="2856">
                  <c:v>0.5</c:v>
                </c:pt>
                <c:pt idx="2857">
                  <c:v>0.18</c:v>
                </c:pt>
                <c:pt idx="2858">
                  <c:v>0</c:v>
                </c:pt>
                <c:pt idx="2859">
                  <c:v>0</c:v>
                </c:pt>
                <c:pt idx="2860">
                  <c:v>0.67</c:v>
                </c:pt>
                <c:pt idx="2861">
                  <c:v>0.62</c:v>
                </c:pt>
                <c:pt idx="2862">
                  <c:v>0.48</c:v>
                </c:pt>
                <c:pt idx="2863">
                  <c:v>0.44</c:v>
                </c:pt>
                <c:pt idx="2864">
                  <c:v>0</c:v>
                </c:pt>
                <c:pt idx="2865">
                  <c:v>0</c:v>
                </c:pt>
                <c:pt idx="2866">
                  <c:v>0.53300000000000003</c:v>
                </c:pt>
                <c:pt idx="2867">
                  <c:v>0.501</c:v>
                </c:pt>
                <c:pt idx="2868">
                  <c:v>0.40100000000000002</c:v>
                </c:pt>
                <c:pt idx="2869">
                  <c:v>0.25</c:v>
                </c:pt>
                <c:pt idx="2870">
                  <c:v>0.19</c:v>
                </c:pt>
                <c:pt idx="2871">
                  <c:v>0.08</c:v>
                </c:pt>
                <c:pt idx="2872">
                  <c:v>0</c:v>
                </c:pt>
                <c:pt idx="2873">
                  <c:v>0</c:v>
                </c:pt>
                <c:pt idx="2874">
                  <c:v>0.995</c:v>
                </c:pt>
                <c:pt idx="2875">
                  <c:v>1.0189999999999999</c:v>
                </c:pt>
                <c:pt idx="2876">
                  <c:v>0.77900000000000003</c:v>
                </c:pt>
                <c:pt idx="2877">
                  <c:v>0.64200000000000002</c:v>
                </c:pt>
                <c:pt idx="2878">
                  <c:v>0.19600000000000001</c:v>
                </c:pt>
                <c:pt idx="2879">
                  <c:v>0</c:v>
                </c:pt>
                <c:pt idx="2880">
                  <c:v>0</c:v>
                </c:pt>
                <c:pt idx="2881">
                  <c:v>0.57999999999999996</c:v>
                </c:pt>
                <c:pt idx="2882">
                  <c:v>0.496</c:v>
                </c:pt>
                <c:pt idx="2883">
                  <c:v>0.314</c:v>
                </c:pt>
                <c:pt idx="2884">
                  <c:v>0.24199999999999999</c:v>
                </c:pt>
                <c:pt idx="2885">
                  <c:v>0.04</c:v>
                </c:pt>
                <c:pt idx="2886">
                  <c:v>0</c:v>
                </c:pt>
                <c:pt idx="2887">
                  <c:v>0</c:v>
                </c:pt>
                <c:pt idx="2888">
                  <c:v>0.34100000000000003</c:v>
                </c:pt>
                <c:pt idx="2889">
                  <c:v>0.309</c:v>
                </c:pt>
                <c:pt idx="2890">
                  <c:v>0.27400000000000002</c:v>
                </c:pt>
                <c:pt idx="2891">
                  <c:v>0.16700000000000001</c:v>
                </c:pt>
                <c:pt idx="2892">
                  <c:v>0.13100000000000001</c:v>
                </c:pt>
                <c:pt idx="2893">
                  <c:v>1.4999999999999999E-2</c:v>
                </c:pt>
                <c:pt idx="2894">
                  <c:v>0</c:v>
                </c:pt>
                <c:pt idx="2895">
                  <c:v>0</c:v>
                </c:pt>
                <c:pt idx="2896">
                  <c:v>0.61299999999999999</c:v>
                </c:pt>
                <c:pt idx="2897">
                  <c:v>0.59199999999999997</c:v>
                </c:pt>
                <c:pt idx="2898">
                  <c:v>0.34200000000000003</c:v>
                </c:pt>
                <c:pt idx="2899">
                  <c:v>0.28399999999999997</c:v>
                </c:pt>
                <c:pt idx="2900">
                  <c:v>5.8000000000000003E-2</c:v>
                </c:pt>
                <c:pt idx="2901">
                  <c:v>0</c:v>
                </c:pt>
                <c:pt idx="2902">
                  <c:v>0</c:v>
                </c:pt>
                <c:pt idx="2903">
                  <c:v>0.93</c:v>
                </c:pt>
                <c:pt idx="2904">
                  <c:v>0.79800000000000004</c:v>
                </c:pt>
                <c:pt idx="2905">
                  <c:v>0.73799999999999999</c:v>
                </c:pt>
                <c:pt idx="2906">
                  <c:v>0</c:v>
                </c:pt>
                <c:pt idx="2907">
                  <c:v>0</c:v>
                </c:pt>
                <c:pt idx="2908">
                  <c:v>0.92700000000000005</c:v>
                </c:pt>
                <c:pt idx="2909">
                  <c:v>0.82199999999999995</c:v>
                </c:pt>
                <c:pt idx="2910">
                  <c:v>0.78900000000000003</c:v>
                </c:pt>
                <c:pt idx="2911">
                  <c:v>0.46100000000000002</c:v>
                </c:pt>
                <c:pt idx="2912">
                  <c:v>3.9E-2</c:v>
                </c:pt>
                <c:pt idx="2913">
                  <c:v>0</c:v>
                </c:pt>
                <c:pt idx="2914">
                  <c:v>0</c:v>
                </c:pt>
                <c:pt idx="2915">
                  <c:v>0.42299999999999999</c:v>
                </c:pt>
                <c:pt idx="2916">
                  <c:v>0.39800000000000002</c:v>
                </c:pt>
                <c:pt idx="2917">
                  <c:v>0.39800000000000002</c:v>
                </c:pt>
                <c:pt idx="2918">
                  <c:v>0.29699999999999999</c:v>
                </c:pt>
                <c:pt idx="2919">
                  <c:v>0.22800000000000001</c:v>
                </c:pt>
                <c:pt idx="2920">
                  <c:v>7.6999999999999999E-2</c:v>
                </c:pt>
                <c:pt idx="2921">
                  <c:v>0</c:v>
                </c:pt>
                <c:pt idx="2922">
                  <c:v>0</c:v>
                </c:pt>
                <c:pt idx="2923">
                  <c:v>0.69899999999999995</c:v>
                </c:pt>
                <c:pt idx="2924">
                  <c:v>0.65200000000000002</c:v>
                </c:pt>
                <c:pt idx="2925">
                  <c:v>0.56399999999999995</c:v>
                </c:pt>
                <c:pt idx="2926">
                  <c:v>0.36399999999999999</c:v>
                </c:pt>
                <c:pt idx="2927">
                  <c:v>0.34100000000000003</c:v>
                </c:pt>
                <c:pt idx="2928">
                  <c:v>1.01E-2</c:v>
                </c:pt>
                <c:pt idx="2929">
                  <c:v>0</c:v>
                </c:pt>
                <c:pt idx="2930">
                  <c:v>0</c:v>
                </c:pt>
                <c:pt idx="2931">
                  <c:v>1.099</c:v>
                </c:pt>
                <c:pt idx="2932">
                  <c:v>0.97099999999999997</c:v>
                </c:pt>
                <c:pt idx="2933">
                  <c:v>0.874</c:v>
                </c:pt>
                <c:pt idx="2934">
                  <c:v>0.59099999999999997</c:v>
                </c:pt>
                <c:pt idx="2935">
                  <c:v>0.56299999999999994</c:v>
                </c:pt>
                <c:pt idx="2936">
                  <c:v>1.2E-2</c:v>
                </c:pt>
                <c:pt idx="2937">
                  <c:v>0</c:v>
                </c:pt>
                <c:pt idx="2938">
                  <c:v>0</c:v>
                </c:pt>
                <c:pt idx="2939">
                  <c:v>0.60099999999999998</c:v>
                </c:pt>
                <c:pt idx="2940">
                  <c:v>0.55000000000000004</c:v>
                </c:pt>
                <c:pt idx="2941">
                  <c:v>0.495</c:v>
                </c:pt>
                <c:pt idx="2942">
                  <c:v>0.20799999999999999</c:v>
                </c:pt>
                <c:pt idx="2943">
                  <c:v>0.128</c:v>
                </c:pt>
                <c:pt idx="2944">
                  <c:v>4.0000000000000001E-3</c:v>
                </c:pt>
                <c:pt idx="2945">
                  <c:v>0</c:v>
                </c:pt>
                <c:pt idx="2946">
                  <c:v>0</c:v>
                </c:pt>
                <c:pt idx="2947">
                  <c:v>0.95499999999999996</c:v>
                </c:pt>
                <c:pt idx="2948">
                  <c:v>0.61599999999999999</c:v>
                </c:pt>
                <c:pt idx="2949">
                  <c:v>0.47499999999999998</c:v>
                </c:pt>
                <c:pt idx="2950">
                  <c:v>0.41699999999999998</c:v>
                </c:pt>
                <c:pt idx="2951">
                  <c:v>9.9000000000000005E-2</c:v>
                </c:pt>
                <c:pt idx="2952">
                  <c:v>0</c:v>
                </c:pt>
                <c:pt idx="2953">
                  <c:v>0</c:v>
                </c:pt>
                <c:pt idx="2954">
                  <c:v>1.1870000000000001</c:v>
                </c:pt>
                <c:pt idx="2955">
                  <c:v>1.0900000000000001</c:v>
                </c:pt>
                <c:pt idx="2956">
                  <c:v>0.80300000000000005</c:v>
                </c:pt>
                <c:pt idx="2957">
                  <c:v>0.623</c:v>
                </c:pt>
                <c:pt idx="2958">
                  <c:v>0.21099999999999999</c:v>
                </c:pt>
                <c:pt idx="2959">
                  <c:v>0</c:v>
                </c:pt>
                <c:pt idx="2960">
                  <c:v>0</c:v>
                </c:pt>
                <c:pt idx="2961">
                  <c:v>0.749</c:v>
                </c:pt>
                <c:pt idx="2962">
                  <c:v>0.749</c:v>
                </c:pt>
                <c:pt idx="2963">
                  <c:v>0.72099999999999997</c:v>
                </c:pt>
                <c:pt idx="2964">
                  <c:v>0.51400000000000001</c:v>
                </c:pt>
                <c:pt idx="2965">
                  <c:v>0.42799999999999999</c:v>
                </c:pt>
                <c:pt idx="2966">
                  <c:v>0.13900000000000001</c:v>
                </c:pt>
                <c:pt idx="2967">
                  <c:v>0</c:v>
                </c:pt>
                <c:pt idx="2968">
                  <c:v>0</c:v>
                </c:pt>
                <c:pt idx="2969">
                  <c:v>0.88</c:v>
                </c:pt>
                <c:pt idx="2970">
                  <c:v>0.71499999999999997</c:v>
                </c:pt>
                <c:pt idx="2971">
                  <c:v>0.73799999999999999</c:v>
                </c:pt>
                <c:pt idx="2972">
                  <c:v>0.38600000000000001</c:v>
                </c:pt>
                <c:pt idx="2973">
                  <c:v>0.312</c:v>
                </c:pt>
                <c:pt idx="2974">
                  <c:v>7.1999999999999995E-2</c:v>
                </c:pt>
                <c:pt idx="2975">
                  <c:v>0</c:v>
                </c:pt>
                <c:pt idx="2976">
                  <c:v>0</c:v>
                </c:pt>
                <c:pt idx="2977">
                  <c:v>0.49199999999999999</c:v>
                </c:pt>
                <c:pt idx="2978">
                  <c:v>0.441</c:v>
                </c:pt>
                <c:pt idx="2979">
                  <c:v>0.441</c:v>
                </c:pt>
                <c:pt idx="2980">
                  <c:v>0.27800000000000002</c:v>
                </c:pt>
                <c:pt idx="2981">
                  <c:v>0.224</c:v>
                </c:pt>
                <c:pt idx="2982">
                  <c:v>5.7000000000000002E-2</c:v>
                </c:pt>
                <c:pt idx="2983">
                  <c:v>0</c:v>
                </c:pt>
                <c:pt idx="2984">
                  <c:v>0</c:v>
                </c:pt>
                <c:pt idx="2985">
                  <c:v>1.0189999999999999</c:v>
                </c:pt>
                <c:pt idx="2986">
                  <c:v>0.84299999999999997</c:v>
                </c:pt>
                <c:pt idx="2987">
                  <c:v>0.65700000000000003</c:v>
                </c:pt>
                <c:pt idx="2988">
                  <c:v>0.58599999999999997</c:v>
                </c:pt>
                <c:pt idx="2989">
                  <c:v>0.128</c:v>
                </c:pt>
                <c:pt idx="2990">
                  <c:v>0</c:v>
                </c:pt>
                <c:pt idx="2991">
                  <c:v>0</c:v>
                </c:pt>
                <c:pt idx="2992">
                  <c:v>1.1000000000000001</c:v>
                </c:pt>
                <c:pt idx="2993">
                  <c:v>0.24</c:v>
                </c:pt>
                <c:pt idx="2994">
                  <c:v>0.08</c:v>
                </c:pt>
                <c:pt idx="2995">
                  <c:v>0</c:v>
                </c:pt>
                <c:pt idx="2996">
                  <c:v>0</c:v>
                </c:pt>
                <c:pt idx="2997">
                  <c:v>0.5</c:v>
                </c:pt>
                <c:pt idx="2998">
                  <c:v>0.08</c:v>
                </c:pt>
                <c:pt idx="2999">
                  <c:v>0.01</c:v>
                </c:pt>
                <c:pt idx="3000">
                  <c:v>0</c:v>
                </c:pt>
                <c:pt idx="3001">
                  <c:v>0</c:v>
                </c:pt>
                <c:pt idx="3002">
                  <c:v>0.79</c:v>
                </c:pt>
                <c:pt idx="3003">
                  <c:v>0.8</c:v>
                </c:pt>
                <c:pt idx="3004">
                  <c:v>0.56000000000000005</c:v>
                </c:pt>
                <c:pt idx="3005">
                  <c:v>0.47</c:v>
                </c:pt>
                <c:pt idx="3006">
                  <c:v>0.27</c:v>
                </c:pt>
                <c:pt idx="3007">
                  <c:v>0</c:v>
                </c:pt>
                <c:pt idx="3008">
                  <c:v>0</c:v>
                </c:pt>
                <c:pt idx="3009">
                  <c:v>0.12</c:v>
                </c:pt>
                <c:pt idx="3010">
                  <c:v>0</c:v>
                </c:pt>
                <c:pt idx="3011">
                  <c:v>0</c:v>
                </c:pt>
                <c:pt idx="3012">
                  <c:v>0.9</c:v>
                </c:pt>
                <c:pt idx="3013">
                  <c:v>0</c:v>
                </c:pt>
                <c:pt idx="3014">
                  <c:v>0</c:v>
                </c:pt>
                <c:pt idx="3015">
                  <c:v>0.24</c:v>
                </c:pt>
                <c:pt idx="3016">
                  <c:v>0.05</c:v>
                </c:pt>
                <c:pt idx="3017">
                  <c:v>0</c:v>
                </c:pt>
                <c:pt idx="3018">
                  <c:v>0</c:v>
                </c:pt>
                <c:pt idx="3019">
                  <c:v>0.38</c:v>
                </c:pt>
                <c:pt idx="3020">
                  <c:v>0.13</c:v>
                </c:pt>
                <c:pt idx="3021">
                  <c:v>0.04</c:v>
                </c:pt>
                <c:pt idx="3027">
                  <c:v>0</c:v>
                </c:pt>
                <c:pt idx="3028">
                  <c:v>0</c:v>
                </c:pt>
                <c:pt idx="3029">
                  <c:v>1.0049999999999999</c:v>
                </c:pt>
                <c:pt idx="3030">
                  <c:v>0.75700000000000001</c:v>
                </c:pt>
                <c:pt idx="3031">
                  <c:v>0.19700000000000001</c:v>
                </c:pt>
                <c:pt idx="3032">
                  <c:v>0</c:v>
                </c:pt>
                <c:pt idx="3033">
                  <c:v>0</c:v>
                </c:pt>
                <c:pt idx="3034">
                  <c:v>0.85099999999999998</c:v>
                </c:pt>
                <c:pt idx="3035">
                  <c:v>0.56000000000000005</c:v>
                </c:pt>
                <c:pt idx="3036">
                  <c:v>0.19</c:v>
                </c:pt>
                <c:pt idx="3067">
                  <c:v>0</c:v>
                </c:pt>
                <c:pt idx="3068">
                  <c:v>0</c:v>
                </c:pt>
                <c:pt idx="3069">
                  <c:v>0.85</c:v>
                </c:pt>
                <c:pt idx="3070">
                  <c:v>0.77</c:v>
                </c:pt>
                <c:pt idx="3071">
                  <c:v>0.24</c:v>
                </c:pt>
                <c:pt idx="3082">
                  <c:v>0</c:v>
                </c:pt>
                <c:pt idx="3083">
                  <c:v>0</c:v>
                </c:pt>
                <c:pt idx="3084">
                  <c:v>0.42</c:v>
                </c:pt>
                <c:pt idx="3085">
                  <c:v>0.24</c:v>
                </c:pt>
                <c:pt idx="3086">
                  <c:v>0.05</c:v>
                </c:pt>
                <c:pt idx="3087">
                  <c:v>0</c:v>
                </c:pt>
                <c:pt idx="3088">
                  <c:v>0</c:v>
                </c:pt>
                <c:pt idx="3089">
                  <c:v>0.3</c:v>
                </c:pt>
                <c:pt idx="3090">
                  <c:v>0</c:v>
                </c:pt>
                <c:pt idx="3091">
                  <c:v>0</c:v>
                </c:pt>
                <c:pt idx="3092">
                  <c:v>0.02</c:v>
                </c:pt>
                <c:pt idx="3093">
                  <c:v>0</c:v>
                </c:pt>
                <c:pt idx="3094">
                  <c:v>0</c:v>
                </c:pt>
                <c:pt idx="3095">
                  <c:v>1.2</c:v>
                </c:pt>
                <c:pt idx="3096">
                  <c:v>0.3</c:v>
                </c:pt>
                <c:pt idx="3097">
                  <c:v>0.02</c:v>
                </c:pt>
                <c:pt idx="3098">
                  <c:v>0</c:v>
                </c:pt>
                <c:pt idx="3099">
                  <c:v>0</c:v>
                </c:pt>
                <c:pt idx="3100">
                  <c:v>0.45900000000000002</c:v>
                </c:pt>
                <c:pt idx="3101">
                  <c:v>1.6E-2</c:v>
                </c:pt>
                <c:pt idx="3102">
                  <c:v>0</c:v>
                </c:pt>
                <c:pt idx="3103">
                  <c:v>0</c:v>
                </c:pt>
                <c:pt idx="3104">
                  <c:v>0.77</c:v>
                </c:pt>
                <c:pt idx="3105">
                  <c:v>9.2999999999999999E-2</c:v>
                </c:pt>
                <c:pt idx="3106">
                  <c:v>0</c:v>
                </c:pt>
                <c:pt idx="3107">
                  <c:v>0</c:v>
                </c:pt>
                <c:pt idx="3108">
                  <c:v>1.117</c:v>
                </c:pt>
                <c:pt idx="3109">
                  <c:v>1.1859999999999999</c:v>
                </c:pt>
                <c:pt idx="3110">
                  <c:v>0.78800000000000003</c:v>
                </c:pt>
                <c:pt idx="3111">
                  <c:v>0.55300000000000005</c:v>
                </c:pt>
                <c:pt idx="3112">
                  <c:v>0.20699999999999999</c:v>
                </c:pt>
                <c:pt idx="3113">
                  <c:v>0</c:v>
                </c:pt>
                <c:pt idx="3114">
                  <c:v>0</c:v>
                </c:pt>
                <c:pt idx="3115">
                  <c:v>0.628</c:v>
                </c:pt>
                <c:pt idx="3116">
                  <c:v>0.109</c:v>
                </c:pt>
                <c:pt idx="3117">
                  <c:v>0</c:v>
                </c:pt>
                <c:pt idx="3118">
                  <c:v>0</c:v>
                </c:pt>
                <c:pt idx="3119">
                  <c:v>0.58599999999999997</c:v>
                </c:pt>
                <c:pt idx="3120">
                  <c:v>3.8399999999999997E-2</c:v>
                </c:pt>
                <c:pt idx="3121">
                  <c:v>0</c:v>
                </c:pt>
                <c:pt idx="3122">
                  <c:v>0</c:v>
                </c:pt>
                <c:pt idx="3123">
                  <c:v>0.47199999999999998</c:v>
                </c:pt>
                <c:pt idx="3124">
                  <c:v>1.23E-2</c:v>
                </c:pt>
                <c:pt idx="3125">
                  <c:v>0</c:v>
                </c:pt>
                <c:pt idx="3126">
                  <c:v>0</c:v>
                </c:pt>
                <c:pt idx="3127">
                  <c:v>0.748</c:v>
                </c:pt>
                <c:pt idx="3128">
                  <c:v>0.27400000000000002</c:v>
                </c:pt>
                <c:pt idx="3129">
                  <c:v>0</c:v>
                </c:pt>
                <c:pt idx="3130">
                  <c:v>0</c:v>
                </c:pt>
                <c:pt idx="3131">
                  <c:v>0.11</c:v>
                </c:pt>
                <c:pt idx="3132">
                  <c:v>0</c:v>
                </c:pt>
                <c:pt idx="3133">
                  <c:v>0</c:v>
                </c:pt>
                <c:pt idx="3134">
                  <c:v>0.44800000000000001</c:v>
                </c:pt>
                <c:pt idx="3135">
                  <c:v>5.8000000000000003E-2</c:v>
                </c:pt>
                <c:pt idx="3136">
                  <c:v>0</c:v>
                </c:pt>
                <c:pt idx="3137">
                  <c:v>0</c:v>
                </c:pt>
                <c:pt idx="3138">
                  <c:v>0.93</c:v>
                </c:pt>
                <c:pt idx="3139">
                  <c:v>0.8</c:v>
                </c:pt>
                <c:pt idx="3140">
                  <c:v>0.63</c:v>
                </c:pt>
                <c:pt idx="3141">
                  <c:v>0.51</c:v>
                </c:pt>
                <c:pt idx="3142">
                  <c:v>0.39</c:v>
                </c:pt>
                <c:pt idx="3143">
                  <c:v>0.06</c:v>
                </c:pt>
                <c:pt idx="3144">
                  <c:v>0.01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1.48</c:v>
                </c:pt>
                <c:pt idx="3149">
                  <c:v>0.73</c:v>
                </c:pt>
                <c:pt idx="3150">
                  <c:v>0.34</c:v>
                </c:pt>
                <c:pt idx="3151">
                  <c:v>9.1999999999999998E-2</c:v>
                </c:pt>
                <c:pt idx="3152">
                  <c:v>1.6E-2</c:v>
                </c:pt>
                <c:pt idx="3153">
                  <c:v>0</c:v>
                </c:pt>
                <c:pt idx="3154">
                  <c:v>0</c:v>
                </c:pt>
                <c:pt idx="3155">
                  <c:v>0.97</c:v>
                </c:pt>
                <c:pt idx="3156">
                  <c:v>0.14000000000000001</c:v>
                </c:pt>
                <c:pt idx="3157">
                  <c:v>0</c:v>
                </c:pt>
                <c:pt idx="3158">
                  <c:v>0</c:v>
                </c:pt>
                <c:pt idx="3159">
                  <c:v>0.97</c:v>
                </c:pt>
                <c:pt idx="3160">
                  <c:v>0.14000000000000001</c:v>
                </c:pt>
                <c:pt idx="3161">
                  <c:v>0</c:v>
                </c:pt>
                <c:pt idx="3162">
                  <c:v>0</c:v>
                </c:pt>
                <c:pt idx="3163">
                  <c:v>0.80500000000000005</c:v>
                </c:pt>
                <c:pt idx="3164">
                  <c:v>9.2999999999999992E-3</c:v>
                </c:pt>
                <c:pt idx="3165">
                  <c:v>0</c:v>
                </c:pt>
                <c:pt idx="3166">
                  <c:v>0</c:v>
                </c:pt>
                <c:pt idx="3167">
                  <c:v>1.1399999999999999</c:v>
                </c:pt>
                <c:pt idx="3168">
                  <c:v>1.06</c:v>
                </c:pt>
                <c:pt idx="3169">
                  <c:v>1.04</c:v>
                </c:pt>
                <c:pt idx="3170">
                  <c:v>0.84</c:v>
                </c:pt>
                <c:pt idx="3171">
                  <c:v>0.86</c:v>
                </c:pt>
                <c:pt idx="3172">
                  <c:v>0.77</c:v>
                </c:pt>
                <c:pt idx="3173">
                  <c:v>0.49</c:v>
                </c:pt>
                <c:pt idx="3174">
                  <c:v>0</c:v>
                </c:pt>
                <c:pt idx="3175">
                  <c:v>0</c:v>
                </c:pt>
                <c:pt idx="3176">
                  <c:v>0.8</c:v>
                </c:pt>
                <c:pt idx="3177">
                  <c:v>0.54</c:v>
                </c:pt>
                <c:pt idx="3178">
                  <c:v>0.42</c:v>
                </c:pt>
                <c:pt idx="3179">
                  <c:v>0.36</c:v>
                </c:pt>
                <c:pt idx="3180">
                  <c:v>0.35</c:v>
                </c:pt>
                <c:pt idx="3181">
                  <c:v>0.3</c:v>
                </c:pt>
                <c:pt idx="3182">
                  <c:v>0.09</c:v>
                </c:pt>
                <c:pt idx="3183">
                  <c:v>0.02</c:v>
                </c:pt>
                <c:pt idx="3184">
                  <c:v>0</c:v>
                </c:pt>
                <c:pt idx="3185">
                  <c:v>0</c:v>
                </c:pt>
                <c:pt idx="3186">
                  <c:v>0.94</c:v>
                </c:pt>
                <c:pt idx="3187">
                  <c:v>0.89</c:v>
                </c:pt>
                <c:pt idx="3188">
                  <c:v>0.76</c:v>
                </c:pt>
                <c:pt idx="3189">
                  <c:v>0.64</c:v>
                </c:pt>
                <c:pt idx="3190">
                  <c:v>0.56999999999999995</c:v>
                </c:pt>
                <c:pt idx="3191">
                  <c:v>0.5</c:v>
                </c:pt>
                <c:pt idx="3192">
                  <c:v>0.23</c:v>
                </c:pt>
                <c:pt idx="3193">
                  <c:v>0.02</c:v>
                </c:pt>
                <c:pt idx="3194">
                  <c:v>0</c:v>
                </c:pt>
                <c:pt idx="3195">
                  <c:v>0</c:v>
                </c:pt>
                <c:pt idx="3196">
                  <c:v>1.236</c:v>
                </c:pt>
                <c:pt idx="3197">
                  <c:v>3.9E-2</c:v>
                </c:pt>
                <c:pt idx="3198">
                  <c:v>0</c:v>
                </c:pt>
                <c:pt idx="3199">
                  <c:v>0</c:v>
                </c:pt>
                <c:pt idx="3200">
                  <c:v>1.323</c:v>
                </c:pt>
                <c:pt idx="3201">
                  <c:v>0.14199999999999999</c:v>
                </c:pt>
                <c:pt idx="3202">
                  <c:v>0</c:v>
                </c:pt>
                <c:pt idx="3203">
                  <c:v>0</c:v>
                </c:pt>
                <c:pt idx="3204">
                  <c:v>0.66400000000000003</c:v>
                </c:pt>
                <c:pt idx="3205">
                  <c:v>0.16800000000000001</c:v>
                </c:pt>
                <c:pt idx="3206">
                  <c:v>0</c:v>
                </c:pt>
                <c:pt idx="3207">
                  <c:v>0</c:v>
                </c:pt>
                <c:pt idx="3208">
                  <c:v>0.95</c:v>
                </c:pt>
                <c:pt idx="3209">
                  <c:v>0.9</c:v>
                </c:pt>
                <c:pt idx="3210">
                  <c:v>0.64</c:v>
                </c:pt>
                <c:pt idx="3211">
                  <c:v>0.43</c:v>
                </c:pt>
                <c:pt idx="3212">
                  <c:v>0.52</c:v>
                </c:pt>
                <c:pt idx="3213">
                  <c:v>0.1</c:v>
                </c:pt>
                <c:pt idx="3214">
                  <c:v>0.01</c:v>
                </c:pt>
                <c:pt idx="3215">
                  <c:v>0</c:v>
                </c:pt>
                <c:pt idx="3216">
                  <c:v>0</c:v>
                </c:pt>
                <c:pt idx="3217">
                  <c:v>1.08</c:v>
                </c:pt>
                <c:pt idx="3218">
                  <c:v>0.89</c:v>
                </c:pt>
                <c:pt idx="3219">
                  <c:v>0.86</c:v>
                </c:pt>
                <c:pt idx="3220">
                  <c:v>0.68</c:v>
                </c:pt>
                <c:pt idx="3221">
                  <c:v>0.62</c:v>
                </c:pt>
                <c:pt idx="3222">
                  <c:v>0.09</c:v>
                </c:pt>
                <c:pt idx="3223">
                  <c:v>0.01</c:v>
                </c:pt>
                <c:pt idx="3224">
                  <c:v>0</c:v>
                </c:pt>
                <c:pt idx="3225">
                  <c:v>0</c:v>
                </c:pt>
                <c:pt idx="3226">
                  <c:v>1.1200000000000001</c:v>
                </c:pt>
                <c:pt idx="3227">
                  <c:v>1.05</c:v>
                </c:pt>
                <c:pt idx="3228">
                  <c:v>0.94</c:v>
                </c:pt>
                <c:pt idx="3229">
                  <c:v>0.82</c:v>
                </c:pt>
                <c:pt idx="3230">
                  <c:v>0.55000000000000004</c:v>
                </c:pt>
                <c:pt idx="3231">
                  <c:v>0.5</c:v>
                </c:pt>
                <c:pt idx="3232">
                  <c:v>0</c:v>
                </c:pt>
                <c:pt idx="3233">
                  <c:v>0</c:v>
                </c:pt>
                <c:pt idx="3234">
                  <c:v>0.82</c:v>
                </c:pt>
                <c:pt idx="3235">
                  <c:v>0.73</c:v>
                </c:pt>
                <c:pt idx="3236">
                  <c:v>0.65</c:v>
                </c:pt>
                <c:pt idx="3237">
                  <c:v>0.54</c:v>
                </c:pt>
                <c:pt idx="3238">
                  <c:v>0.51</c:v>
                </c:pt>
                <c:pt idx="3239">
                  <c:v>0.43</c:v>
                </c:pt>
                <c:pt idx="3240">
                  <c:v>0.09</c:v>
                </c:pt>
                <c:pt idx="3241">
                  <c:v>0.03</c:v>
                </c:pt>
                <c:pt idx="3242">
                  <c:v>0</c:v>
                </c:pt>
                <c:pt idx="3243">
                  <c:v>0</c:v>
                </c:pt>
                <c:pt idx="3244">
                  <c:v>0.47</c:v>
                </c:pt>
                <c:pt idx="3245">
                  <c:v>0</c:v>
                </c:pt>
                <c:pt idx="3246">
                  <c:v>0</c:v>
                </c:pt>
                <c:pt idx="3247">
                  <c:v>0.3</c:v>
                </c:pt>
                <c:pt idx="3248">
                  <c:v>0</c:v>
                </c:pt>
                <c:pt idx="3249">
                  <c:v>0</c:v>
                </c:pt>
                <c:pt idx="3250">
                  <c:v>0.38</c:v>
                </c:pt>
                <c:pt idx="3251">
                  <c:v>0.23</c:v>
                </c:pt>
                <c:pt idx="3252">
                  <c:v>4.3999999999999997E-2</c:v>
                </c:pt>
                <c:pt idx="3253">
                  <c:v>0</c:v>
                </c:pt>
                <c:pt idx="3254">
                  <c:v>0</c:v>
                </c:pt>
                <c:pt idx="3255">
                  <c:v>3.9E-2</c:v>
                </c:pt>
                <c:pt idx="3256">
                  <c:v>0</c:v>
                </c:pt>
                <c:pt idx="3257">
                  <c:v>0</c:v>
                </c:pt>
                <c:pt idx="3258">
                  <c:v>8.2000000000000003E-2</c:v>
                </c:pt>
                <c:pt idx="3259">
                  <c:v>0</c:v>
                </c:pt>
                <c:pt idx="3260">
                  <c:v>0</c:v>
                </c:pt>
                <c:pt idx="3261">
                  <c:v>0.13500000000000001</c:v>
                </c:pt>
                <c:pt idx="3262">
                  <c:v>0</c:v>
                </c:pt>
                <c:pt idx="3263">
                  <c:v>0</c:v>
                </c:pt>
                <c:pt idx="3264">
                  <c:v>5.7000000000000002E-2</c:v>
                </c:pt>
                <c:pt idx="3265">
                  <c:v>0</c:v>
                </c:pt>
                <c:pt idx="3266">
                  <c:v>0</c:v>
                </c:pt>
                <c:pt idx="3267">
                  <c:v>4.9000000000000002E-2</c:v>
                </c:pt>
                <c:pt idx="3268">
                  <c:v>0</c:v>
                </c:pt>
                <c:pt idx="3269">
                  <c:v>0</c:v>
                </c:pt>
                <c:pt idx="3270">
                  <c:v>3.7999999999999999E-2</c:v>
                </c:pt>
                <c:pt idx="3271">
                  <c:v>0</c:v>
                </c:pt>
                <c:pt idx="3272">
                  <c:v>0</c:v>
                </c:pt>
                <c:pt idx="3273">
                  <c:v>9.1999999999999998E-2</c:v>
                </c:pt>
                <c:pt idx="3274">
                  <c:v>0</c:v>
                </c:pt>
                <c:pt idx="3275">
                  <c:v>0</c:v>
                </c:pt>
                <c:pt idx="3276">
                  <c:v>0.82</c:v>
                </c:pt>
                <c:pt idx="3277">
                  <c:v>0.08</c:v>
                </c:pt>
                <c:pt idx="3278">
                  <c:v>0</c:v>
                </c:pt>
                <c:pt idx="3279">
                  <c:v>0</c:v>
                </c:pt>
                <c:pt idx="3280">
                  <c:v>0.12</c:v>
                </c:pt>
                <c:pt idx="3281">
                  <c:v>9.5000000000000001E-2</c:v>
                </c:pt>
                <c:pt idx="3282">
                  <c:v>0.02</c:v>
                </c:pt>
                <c:pt idx="3283">
                  <c:v>0</c:v>
                </c:pt>
                <c:pt idx="3284">
                  <c:v>0</c:v>
                </c:pt>
                <c:pt idx="3285">
                  <c:v>0.53800000000000003</c:v>
                </c:pt>
                <c:pt idx="3286">
                  <c:v>0.12</c:v>
                </c:pt>
                <c:pt idx="3287">
                  <c:v>9.5000000000000001E-2</c:v>
                </c:pt>
                <c:pt idx="3288">
                  <c:v>0.02</c:v>
                </c:pt>
                <c:pt idx="3289">
                  <c:v>0</c:v>
                </c:pt>
                <c:pt idx="3290">
                  <c:v>0</c:v>
                </c:pt>
                <c:pt idx="3291">
                  <c:v>0.12</c:v>
                </c:pt>
                <c:pt idx="3292">
                  <c:v>0.02</c:v>
                </c:pt>
                <c:pt idx="3293">
                  <c:v>0</c:v>
                </c:pt>
                <c:pt idx="3294">
                  <c:v>0</c:v>
                </c:pt>
                <c:pt idx="3295">
                  <c:v>0.18</c:v>
                </c:pt>
                <c:pt idx="3296">
                  <c:v>0</c:v>
                </c:pt>
                <c:pt idx="3297">
                  <c:v>0</c:v>
                </c:pt>
                <c:pt idx="3298">
                  <c:v>0.18</c:v>
                </c:pt>
                <c:pt idx="3299">
                  <c:v>0</c:v>
                </c:pt>
                <c:pt idx="3300">
                  <c:v>0</c:v>
                </c:pt>
                <c:pt idx="3301">
                  <c:v>0.71</c:v>
                </c:pt>
                <c:pt idx="3302">
                  <c:v>0.18</c:v>
                </c:pt>
                <c:pt idx="3303">
                  <c:v>0</c:v>
                </c:pt>
                <c:pt idx="3304">
                  <c:v>0</c:v>
                </c:pt>
                <c:pt idx="3305">
                  <c:v>0.71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10-47ED-B12F-EFA10D00D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001376"/>
        <c:axId val="2115673376"/>
      </c:scatterChart>
      <c:valAx>
        <c:axId val="2115001376"/>
        <c:scaling>
          <c:orientation val="minMax"/>
          <c:max val="8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2115673376"/>
        <c:crosses val="autoZero"/>
        <c:crossBetween val="midCat"/>
      </c:valAx>
      <c:valAx>
        <c:axId val="2115673376"/>
        <c:scaling>
          <c:orientation val="minMax"/>
          <c:max val="2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crossAx val="2115001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EHL!$O$1</c:f>
              <c:strCache>
                <c:ptCount val="1"/>
                <c:pt idx="0">
                  <c:v>level</c:v>
                </c:pt>
              </c:strCache>
            </c:strRef>
          </c:tx>
          <c:spPr>
            <a:ln w="31750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accent2"/>
              </a:solidFill>
              <a:ln w="635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Pt>
            <c:idx val="1059"/>
            <c:bubble3D val="0"/>
            <c:extLst>
              <c:ext xmlns:c16="http://schemas.microsoft.com/office/drawing/2014/chart" uri="{C3380CC4-5D6E-409C-BE32-E72D297353CC}">
                <c16:uniqueId val="{00000000-8476-496C-89EE-BCFD66B82B87}"/>
              </c:ext>
            </c:extLst>
          </c:dPt>
          <c:xVal>
            <c:numRef>
              <c:f>'[wapps for isth.xlsx]EHL'!$N$2:$N$1043666</c:f>
              <c:numCache>
                <c:formatCode>General</c:formatCode>
                <c:ptCount val="1043665"/>
                <c:pt idx="0">
                  <c:v>0</c:v>
                </c:pt>
                <c:pt idx="1">
                  <c:v>2.0833333333333298E-3</c:v>
                </c:pt>
                <c:pt idx="2">
                  <c:v>8.68055555555554E-2</c:v>
                </c:pt>
                <c:pt idx="3">
                  <c:v>1.060416666666667</c:v>
                </c:pt>
                <c:pt idx="4">
                  <c:v>2.0673611111111119</c:v>
                </c:pt>
                <c:pt idx="5">
                  <c:v>0</c:v>
                </c:pt>
                <c:pt idx="6">
                  <c:v>0</c:v>
                </c:pt>
                <c:pt idx="7">
                  <c:v>1.8055555555555498E-2</c:v>
                </c:pt>
                <c:pt idx="8">
                  <c:v>0</c:v>
                </c:pt>
                <c:pt idx="9">
                  <c:v>0</c:v>
                </c:pt>
                <c:pt idx="10">
                  <c:v>8.3333333333333297E-3</c:v>
                </c:pt>
                <c:pt idx="11">
                  <c:v>1.713194444444446</c:v>
                </c:pt>
                <c:pt idx="12">
                  <c:v>2.7111111111111121</c:v>
                </c:pt>
                <c:pt idx="13">
                  <c:v>0</c:v>
                </c:pt>
                <c:pt idx="14">
                  <c:v>0</c:v>
                </c:pt>
                <c:pt idx="15">
                  <c:v>1.0416666666666701E-2</c:v>
                </c:pt>
                <c:pt idx="16">
                  <c:v>3.146527777777778</c:v>
                </c:pt>
                <c:pt idx="17">
                  <c:v>5.9826388888888751</c:v>
                </c:pt>
                <c:pt idx="18">
                  <c:v>0</c:v>
                </c:pt>
                <c:pt idx="19">
                  <c:v>1.38888888888889E-3</c:v>
                </c:pt>
                <c:pt idx="20">
                  <c:v>2.9861111111111099E-2</c:v>
                </c:pt>
                <c:pt idx="21">
                  <c:v>1.0062500000000001</c:v>
                </c:pt>
                <c:pt idx="22">
                  <c:v>2.0298611111111118</c:v>
                </c:pt>
                <c:pt idx="23">
                  <c:v>0</c:v>
                </c:pt>
                <c:pt idx="24">
                  <c:v>0</c:v>
                </c:pt>
                <c:pt idx="25">
                  <c:v>2.0833333333333301E-2</c:v>
                </c:pt>
                <c:pt idx="26">
                  <c:v>3</c:v>
                </c:pt>
                <c:pt idx="27">
                  <c:v>4</c:v>
                </c:pt>
                <c:pt idx="28">
                  <c:v>0</c:v>
                </c:pt>
                <c:pt idx="29">
                  <c:v>6.9444444444444599E-4</c:v>
                </c:pt>
                <c:pt idx="30">
                  <c:v>4.5833333333333302E-2</c:v>
                </c:pt>
                <c:pt idx="31">
                  <c:v>0.16944444444444501</c:v>
                </c:pt>
                <c:pt idx="32">
                  <c:v>2.87777777777778</c:v>
                </c:pt>
                <c:pt idx="33">
                  <c:v>0</c:v>
                </c:pt>
                <c:pt idx="34">
                  <c:v>0</c:v>
                </c:pt>
                <c:pt idx="35">
                  <c:v>4.7916666666666698E-2</c:v>
                </c:pt>
                <c:pt idx="36">
                  <c:v>0.17013888888888901</c:v>
                </c:pt>
                <c:pt idx="37">
                  <c:v>0.97222222222222099</c:v>
                </c:pt>
                <c:pt idx="38">
                  <c:v>2.899305555555554</c:v>
                </c:pt>
                <c:pt idx="39">
                  <c:v>0</c:v>
                </c:pt>
                <c:pt idx="40">
                  <c:v>0</c:v>
                </c:pt>
                <c:pt idx="41">
                  <c:v>4.1666666666666699E-2</c:v>
                </c:pt>
                <c:pt idx="42">
                  <c:v>0.180555555555555</c:v>
                </c:pt>
                <c:pt idx="43">
                  <c:v>3.9750000000000001</c:v>
                </c:pt>
                <c:pt idx="44">
                  <c:v>0</c:v>
                </c:pt>
                <c:pt idx="45">
                  <c:v>1.38888888888889E-3</c:v>
                </c:pt>
                <c:pt idx="46">
                  <c:v>5.55555555555554E-2</c:v>
                </c:pt>
                <c:pt idx="47">
                  <c:v>4.0375000000000014</c:v>
                </c:pt>
                <c:pt idx="48">
                  <c:v>0</c:v>
                </c:pt>
                <c:pt idx="49">
                  <c:v>0</c:v>
                </c:pt>
                <c:pt idx="50">
                  <c:v>4.2361111111111197E-2</c:v>
                </c:pt>
                <c:pt idx="51">
                  <c:v>6.0034722222222081</c:v>
                </c:pt>
                <c:pt idx="52">
                  <c:v>0</c:v>
                </c:pt>
                <c:pt idx="53">
                  <c:v>0</c:v>
                </c:pt>
                <c:pt idx="54">
                  <c:v>4.5138888888888701E-2</c:v>
                </c:pt>
                <c:pt idx="55">
                  <c:v>4.9680555555555346</c:v>
                </c:pt>
                <c:pt idx="56">
                  <c:v>0</c:v>
                </c:pt>
                <c:pt idx="57">
                  <c:v>0</c:v>
                </c:pt>
                <c:pt idx="58">
                  <c:v>4.1666666666666699E-2</c:v>
                </c:pt>
                <c:pt idx="59">
                  <c:v>0.16805555555555499</c:v>
                </c:pt>
                <c:pt idx="60">
                  <c:v>0.95</c:v>
                </c:pt>
                <c:pt idx="61">
                  <c:v>2.9375</c:v>
                </c:pt>
                <c:pt idx="62">
                  <c:v>3.96875</c:v>
                </c:pt>
                <c:pt idx="63">
                  <c:v>0</c:v>
                </c:pt>
                <c:pt idx="64">
                  <c:v>3.4722222222222199E-3</c:v>
                </c:pt>
                <c:pt idx="65">
                  <c:v>4.7916666666666698E-2</c:v>
                </c:pt>
                <c:pt idx="66">
                  <c:v>0.16875000000000001</c:v>
                </c:pt>
                <c:pt idx="67">
                  <c:v>1.1625000000000001</c:v>
                </c:pt>
                <c:pt idx="68">
                  <c:v>3.1437499999999998</c:v>
                </c:pt>
                <c:pt idx="69">
                  <c:v>0</c:v>
                </c:pt>
                <c:pt idx="70">
                  <c:v>1.38888888888889E-3</c:v>
                </c:pt>
                <c:pt idx="71">
                  <c:v>4.5138888888888701E-2</c:v>
                </c:pt>
                <c:pt idx="72">
                  <c:v>0.16944444444444501</c:v>
                </c:pt>
                <c:pt idx="73">
                  <c:v>3.038194444444446</c:v>
                </c:pt>
                <c:pt idx="74">
                  <c:v>4.9652777777777866</c:v>
                </c:pt>
                <c:pt idx="75">
                  <c:v>0</c:v>
                </c:pt>
                <c:pt idx="76">
                  <c:v>0</c:v>
                </c:pt>
                <c:pt idx="77">
                  <c:v>4.2361111111111197E-2</c:v>
                </c:pt>
                <c:pt idx="78">
                  <c:v>0.18611111111111101</c:v>
                </c:pt>
                <c:pt idx="79">
                  <c:v>3.9805555555555538</c:v>
                </c:pt>
                <c:pt idx="80">
                  <c:v>0</c:v>
                </c:pt>
                <c:pt idx="81">
                  <c:v>0</c:v>
                </c:pt>
                <c:pt idx="82">
                  <c:v>4.1666666666666699E-2</c:v>
                </c:pt>
                <c:pt idx="83">
                  <c:v>0.125</c:v>
                </c:pt>
                <c:pt idx="84">
                  <c:v>0.25</c:v>
                </c:pt>
                <c:pt idx="85">
                  <c:v>1</c:v>
                </c:pt>
                <c:pt idx="86">
                  <c:v>2</c:v>
                </c:pt>
                <c:pt idx="87">
                  <c:v>0</c:v>
                </c:pt>
                <c:pt idx="88">
                  <c:v>0</c:v>
                </c:pt>
                <c:pt idx="89">
                  <c:v>4.9305555555555401E-2</c:v>
                </c:pt>
                <c:pt idx="90">
                  <c:v>3.0263888888888868</c:v>
                </c:pt>
                <c:pt idx="91">
                  <c:v>0</c:v>
                </c:pt>
                <c:pt idx="92">
                  <c:v>0</c:v>
                </c:pt>
                <c:pt idx="93">
                  <c:v>4.5138888888888701E-2</c:v>
                </c:pt>
                <c:pt idx="94">
                  <c:v>0.87847222222222099</c:v>
                </c:pt>
                <c:pt idx="95">
                  <c:v>3.7951388888888871</c:v>
                </c:pt>
                <c:pt idx="96">
                  <c:v>0</c:v>
                </c:pt>
                <c:pt idx="97">
                  <c:v>0</c:v>
                </c:pt>
                <c:pt idx="98">
                  <c:v>0.19791666666666699</c:v>
                </c:pt>
                <c:pt idx="99">
                  <c:v>1.03125</c:v>
                </c:pt>
                <c:pt idx="100">
                  <c:v>3.3715277777777799</c:v>
                </c:pt>
                <c:pt idx="101">
                  <c:v>0</c:v>
                </c:pt>
                <c:pt idx="102">
                  <c:v>0</c:v>
                </c:pt>
                <c:pt idx="103">
                  <c:v>4.1666666666666699E-2</c:v>
                </c:pt>
                <c:pt idx="104">
                  <c:v>0.96527777777777901</c:v>
                </c:pt>
                <c:pt idx="105">
                  <c:v>2.9652777777777799</c:v>
                </c:pt>
                <c:pt idx="106">
                  <c:v>0</c:v>
                </c:pt>
                <c:pt idx="107">
                  <c:v>5.5555555555555402E-3</c:v>
                </c:pt>
                <c:pt idx="108">
                  <c:v>7.2916666666666699E-2</c:v>
                </c:pt>
                <c:pt idx="109">
                  <c:v>0.85069444444444597</c:v>
                </c:pt>
                <c:pt idx="110">
                  <c:v>3.847916666666666</c:v>
                </c:pt>
                <c:pt idx="111">
                  <c:v>0</c:v>
                </c:pt>
                <c:pt idx="112">
                  <c:v>2.0833333333333298E-3</c:v>
                </c:pt>
                <c:pt idx="113">
                  <c:v>4.8611111111111202E-2</c:v>
                </c:pt>
                <c:pt idx="114">
                  <c:v>0.88194444444444597</c:v>
                </c:pt>
                <c:pt idx="115">
                  <c:v>4.8666666666666663</c:v>
                </c:pt>
                <c:pt idx="116">
                  <c:v>0</c:v>
                </c:pt>
                <c:pt idx="117">
                  <c:v>3.4722222222222199E-3</c:v>
                </c:pt>
                <c:pt idx="118">
                  <c:v>4.8611111111111202E-2</c:v>
                </c:pt>
                <c:pt idx="119">
                  <c:v>3.054861111111113</c:v>
                </c:pt>
                <c:pt idx="120">
                  <c:v>0</c:v>
                </c:pt>
                <c:pt idx="121">
                  <c:v>0</c:v>
                </c:pt>
                <c:pt idx="122">
                  <c:v>4.5138888888888701E-2</c:v>
                </c:pt>
                <c:pt idx="123">
                  <c:v>0.94444444444444597</c:v>
                </c:pt>
                <c:pt idx="124">
                  <c:v>2.9375</c:v>
                </c:pt>
                <c:pt idx="125">
                  <c:v>0</c:v>
                </c:pt>
                <c:pt idx="126">
                  <c:v>6.9444444444444599E-4</c:v>
                </c:pt>
                <c:pt idx="127">
                  <c:v>6.3194444444444595E-2</c:v>
                </c:pt>
                <c:pt idx="128">
                  <c:v>0.906944444444446</c:v>
                </c:pt>
                <c:pt idx="129">
                  <c:v>4.9624999999999986</c:v>
                </c:pt>
                <c:pt idx="130">
                  <c:v>0</c:v>
                </c:pt>
                <c:pt idx="131">
                  <c:v>2.0833333333333298E-3</c:v>
                </c:pt>
                <c:pt idx="132">
                  <c:v>3.54166666666667E-2</c:v>
                </c:pt>
                <c:pt idx="133">
                  <c:v>0.82222222222222097</c:v>
                </c:pt>
                <c:pt idx="134">
                  <c:v>4.0069444444444446</c:v>
                </c:pt>
                <c:pt idx="135">
                  <c:v>0</c:v>
                </c:pt>
                <c:pt idx="136">
                  <c:v>2.0833333333333298E-3</c:v>
                </c:pt>
                <c:pt idx="137">
                  <c:v>5.2083333333333301E-2</c:v>
                </c:pt>
                <c:pt idx="138">
                  <c:v>0.936111111111113</c:v>
                </c:pt>
                <c:pt idx="139">
                  <c:v>0</c:v>
                </c:pt>
                <c:pt idx="140">
                  <c:v>6.9444444444444599E-4</c:v>
                </c:pt>
                <c:pt idx="141">
                  <c:v>4.5138888888888701E-2</c:v>
                </c:pt>
                <c:pt idx="142">
                  <c:v>1.1076388888888871</c:v>
                </c:pt>
                <c:pt idx="143">
                  <c:v>3.0256944444444458</c:v>
                </c:pt>
                <c:pt idx="144">
                  <c:v>0</c:v>
                </c:pt>
                <c:pt idx="145">
                  <c:v>6.9444444444444599E-4</c:v>
                </c:pt>
                <c:pt idx="146">
                  <c:v>2.0138888888888901E-2</c:v>
                </c:pt>
                <c:pt idx="147">
                  <c:v>0.89583333333333304</c:v>
                </c:pt>
                <c:pt idx="148">
                  <c:v>1.885416666666667</c:v>
                </c:pt>
                <c:pt idx="149">
                  <c:v>2.8930555555555539</c:v>
                </c:pt>
                <c:pt idx="150">
                  <c:v>0</c:v>
                </c:pt>
                <c:pt idx="151">
                  <c:v>0</c:v>
                </c:pt>
                <c:pt idx="152">
                  <c:v>1.819444444444446</c:v>
                </c:pt>
                <c:pt idx="153">
                  <c:v>0</c:v>
                </c:pt>
                <c:pt idx="154">
                  <c:v>0</c:v>
                </c:pt>
                <c:pt idx="155">
                  <c:v>4.3263888888888751</c:v>
                </c:pt>
                <c:pt idx="156">
                  <c:v>0</c:v>
                </c:pt>
                <c:pt idx="157">
                  <c:v>0</c:v>
                </c:pt>
                <c:pt idx="158">
                  <c:v>2.6388888888888899E-2</c:v>
                </c:pt>
                <c:pt idx="159">
                  <c:v>0</c:v>
                </c:pt>
                <c:pt idx="160">
                  <c:v>0</c:v>
                </c:pt>
                <c:pt idx="161">
                  <c:v>2.6388888888888899E-2</c:v>
                </c:pt>
                <c:pt idx="162">
                  <c:v>2.753472222222221</c:v>
                </c:pt>
                <c:pt idx="163">
                  <c:v>0</c:v>
                </c:pt>
                <c:pt idx="164">
                  <c:v>0</c:v>
                </c:pt>
                <c:pt idx="165">
                  <c:v>2.774305555555554</c:v>
                </c:pt>
                <c:pt idx="166">
                  <c:v>0</c:v>
                </c:pt>
                <c:pt idx="167">
                  <c:v>0</c:v>
                </c:pt>
                <c:pt idx="168">
                  <c:v>2.6388888888888899E-2</c:v>
                </c:pt>
                <c:pt idx="169">
                  <c:v>1.819444444444446</c:v>
                </c:pt>
                <c:pt idx="170">
                  <c:v>2.753472222222221</c:v>
                </c:pt>
                <c:pt idx="171">
                  <c:v>4.256944444444458</c:v>
                </c:pt>
                <c:pt idx="172">
                  <c:v>4.3263888888888751</c:v>
                </c:pt>
                <c:pt idx="173">
                  <c:v>0</c:v>
                </c:pt>
                <c:pt idx="174">
                  <c:v>0</c:v>
                </c:pt>
                <c:pt idx="175">
                  <c:v>2.6388888888888899E-2</c:v>
                </c:pt>
                <c:pt idx="176">
                  <c:v>1.819444444444446</c:v>
                </c:pt>
                <c:pt idx="177">
                  <c:v>2.753472222222221</c:v>
                </c:pt>
                <c:pt idx="178">
                  <c:v>2.774305555555554</c:v>
                </c:pt>
                <c:pt idx="179">
                  <c:v>4.256944444444458</c:v>
                </c:pt>
                <c:pt idx="180">
                  <c:v>4.3263888888888751</c:v>
                </c:pt>
                <c:pt idx="181">
                  <c:v>0</c:v>
                </c:pt>
                <c:pt idx="182">
                  <c:v>2.0833333333333298E-3</c:v>
                </c:pt>
                <c:pt idx="183">
                  <c:v>5.6944444444444603E-2</c:v>
                </c:pt>
                <c:pt idx="184">
                  <c:v>0.93194444444444602</c:v>
                </c:pt>
                <c:pt idx="185">
                  <c:v>2.0951388888888882</c:v>
                </c:pt>
                <c:pt idx="186">
                  <c:v>0</c:v>
                </c:pt>
                <c:pt idx="187">
                  <c:v>0</c:v>
                </c:pt>
                <c:pt idx="188">
                  <c:v>3.4722222222222199E-3</c:v>
                </c:pt>
                <c:pt idx="189">
                  <c:v>3.301388888888888</c:v>
                </c:pt>
                <c:pt idx="190">
                  <c:v>0</c:v>
                </c:pt>
                <c:pt idx="191">
                  <c:v>0</c:v>
                </c:pt>
                <c:pt idx="192">
                  <c:v>3.4722222222222199E-3</c:v>
                </c:pt>
                <c:pt idx="193">
                  <c:v>2</c:v>
                </c:pt>
                <c:pt idx="194">
                  <c:v>3.301388888888888</c:v>
                </c:pt>
                <c:pt idx="195">
                  <c:v>0</c:v>
                </c:pt>
                <c:pt idx="196">
                  <c:v>0</c:v>
                </c:pt>
                <c:pt idx="197">
                  <c:v>2.0833333333333301E-2</c:v>
                </c:pt>
                <c:pt idx="198">
                  <c:v>0.125</c:v>
                </c:pt>
                <c:pt idx="199">
                  <c:v>3</c:v>
                </c:pt>
                <c:pt idx="200">
                  <c:v>4</c:v>
                </c:pt>
                <c:pt idx="201">
                  <c:v>0</c:v>
                </c:pt>
                <c:pt idx="202">
                  <c:v>0</c:v>
                </c:pt>
                <c:pt idx="203">
                  <c:v>2.8472222222222201E-2</c:v>
                </c:pt>
                <c:pt idx="204">
                  <c:v>0.132638888888889</c:v>
                </c:pt>
                <c:pt idx="205">
                  <c:v>0</c:v>
                </c:pt>
                <c:pt idx="206">
                  <c:v>0</c:v>
                </c:pt>
                <c:pt idx="207">
                  <c:v>2.0833333333333298E-3</c:v>
                </c:pt>
                <c:pt idx="208">
                  <c:v>0.18472222222222201</c:v>
                </c:pt>
                <c:pt idx="209">
                  <c:v>0.98680555555555405</c:v>
                </c:pt>
                <c:pt idx="210">
                  <c:v>0</c:v>
                </c:pt>
                <c:pt idx="211">
                  <c:v>2.2222222222222199E-2</c:v>
                </c:pt>
                <c:pt idx="212">
                  <c:v>4.7222222222222103E-2</c:v>
                </c:pt>
                <c:pt idx="213">
                  <c:v>0.15277777777777801</c:v>
                </c:pt>
                <c:pt idx="214">
                  <c:v>0.28125</c:v>
                </c:pt>
                <c:pt idx="215">
                  <c:v>1.0277777777777799</c:v>
                </c:pt>
                <c:pt idx="216">
                  <c:v>3.0277777777777799</c:v>
                </c:pt>
                <c:pt idx="217">
                  <c:v>4.0249999999999888</c:v>
                </c:pt>
                <c:pt idx="218">
                  <c:v>0</c:v>
                </c:pt>
                <c:pt idx="219">
                  <c:v>0</c:v>
                </c:pt>
                <c:pt idx="220">
                  <c:v>1.7361111111111101E-2</c:v>
                </c:pt>
                <c:pt idx="221">
                  <c:v>1.002083333333333</c:v>
                </c:pt>
                <c:pt idx="222">
                  <c:v>2.007638888888887</c:v>
                </c:pt>
                <c:pt idx="223">
                  <c:v>3.032638888888886</c:v>
                </c:pt>
                <c:pt idx="224">
                  <c:v>0</c:v>
                </c:pt>
                <c:pt idx="225">
                  <c:v>3.4722222222222199E-3</c:v>
                </c:pt>
                <c:pt idx="226">
                  <c:v>2.43055555555555E-2</c:v>
                </c:pt>
                <c:pt idx="227">
                  <c:v>1.006944444444446</c:v>
                </c:pt>
                <c:pt idx="228">
                  <c:v>2.006944444444446</c:v>
                </c:pt>
                <c:pt idx="229">
                  <c:v>0</c:v>
                </c:pt>
                <c:pt idx="230">
                  <c:v>0</c:v>
                </c:pt>
                <c:pt idx="231">
                  <c:v>2.0277777777777799</c:v>
                </c:pt>
                <c:pt idx="232">
                  <c:v>0</c:v>
                </c:pt>
                <c:pt idx="233">
                  <c:v>9.0277777777777908E-3</c:v>
                </c:pt>
                <c:pt idx="234">
                  <c:v>3.3333333333333298E-2</c:v>
                </c:pt>
                <c:pt idx="235">
                  <c:v>0.133333333333333</c:v>
                </c:pt>
                <c:pt idx="236">
                  <c:v>0.25694444444444497</c:v>
                </c:pt>
                <c:pt idx="237">
                  <c:v>0</c:v>
                </c:pt>
                <c:pt idx="238">
                  <c:v>0</c:v>
                </c:pt>
                <c:pt idx="239">
                  <c:v>6.8861111111111262</c:v>
                </c:pt>
                <c:pt idx="240">
                  <c:v>0</c:v>
                </c:pt>
                <c:pt idx="241">
                  <c:v>6.9444444444444597E-3</c:v>
                </c:pt>
                <c:pt idx="242">
                  <c:v>3.125E-2</c:v>
                </c:pt>
                <c:pt idx="243">
                  <c:v>0.14236111111111099</c:v>
                </c:pt>
                <c:pt idx="244">
                  <c:v>0.25555555555555498</c:v>
                </c:pt>
                <c:pt idx="245">
                  <c:v>1.0479166666666671</c:v>
                </c:pt>
                <c:pt idx="246">
                  <c:v>0</c:v>
                </c:pt>
                <c:pt idx="247">
                  <c:v>0</c:v>
                </c:pt>
                <c:pt idx="248">
                  <c:v>8.3333333333333297E-3</c:v>
                </c:pt>
                <c:pt idx="249">
                  <c:v>4.3055555555555403E-2</c:v>
                </c:pt>
                <c:pt idx="250">
                  <c:v>0.25138888888888899</c:v>
                </c:pt>
                <c:pt idx="251">
                  <c:v>1.001388888888888</c:v>
                </c:pt>
                <c:pt idx="252">
                  <c:v>4.0013888888888873</c:v>
                </c:pt>
                <c:pt idx="253">
                  <c:v>0</c:v>
                </c:pt>
                <c:pt idx="254">
                  <c:v>0</c:v>
                </c:pt>
                <c:pt idx="255">
                  <c:v>3.0743055555555538</c:v>
                </c:pt>
                <c:pt idx="256">
                  <c:v>0</c:v>
                </c:pt>
                <c:pt idx="257">
                  <c:v>6.9444444444444599E-4</c:v>
                </c:pt>
                <c:pt idx="258">
                  <c:v>5.0138888888888751</c:v>
                </c:pt>
                <c:pt idx="259">
                  <c:v>0</c:v>
                </c:pt>
                <c:pt idx="260">
                  <c:v>0</c:v>
                </c:pt>
                <c:pt idx="261">
                  <c:v>3.0131944444444461</c:v>
                </c:pt>
                <c:pt idx="262">
                  <c:v>0</c:v>
                </c:pt>
                <c:pt idx="263">
                  <c:v>0</c:v>
                </c:pt>
                <c:pt idx="264">
                  <c:v>3.0277777777777799</c:v>
                </c:pt>
                <c:pt idx="265">
                  <c:v>0</c:v>
                </c:pt>
                <c:pt idx="266">
                  <c:v>0</c:v>
                </c:pt>
                <c:pt idx="267">
                  <c:v>3.0131944444444461</c:v>
                </c:pt>
                <c:pt idx="268">
                  <c:v>3.0277777777777799</c:v>
                </c:pt>
                <c:pt idx="269">
                  <c:v>3.0743055555555538</c:v>
                </c:pt>
                <c:pt idx="270">
                  <c:v>0</c:v>
                </c:pt>
                <c:pt idx="271">
                  <c:v>4.1666666666666701E-3</c:v>
                </c:pt>
                <c:pt idx="272">
                  <c:v>1.18055555555555E-2</c:v>
                </c:pt>
                <c:pt idx="273">
                  <c:v>3.9583333333333297E-2</c:v>
                </c:pt>
                <c:pt idx="274">
                  <c:v>0.25277777777777799</c:v>
                </c:pt>
                <c:pt idx="275">
                  <c:v>0.97222222222222099</c:v>
                </c:pt>
                <c:pt idx="276">
                  <c:v>3.038194444444446</c:v>
                </c:pt>
                <c:pt idx="277">
                  <c:v>4.0187499999999998</c:v>
                </c:pt>
                <c:pt idx="278">
                  <c:v>5.0173611111111303</c:v>
                </c:pt>
                <c:pt idx="279">
                  <c:v>0</c:v>
                </c:pt>
                <c:pt idx="280">
                  <c:v>0</c:v>
                </c:pt>
                <c:pt idx="281">
                  <c:v>0.19930555555555499</c:v>
                </c:pt>
                <c:pt idx="282">
                  <c:v>1.989583333333333</c:v>
                </c:pt>
                <c:pt idx="283">
                  <c:v>0</c:v>
                </c:pt>
                <c:pt idx="284">
                  <c:v>9.0277777777777908E-3</c:v>
                </c:pt>
                <c:pt idx="285">
                  <c:v>0.20833333333333301</c:v>
                </c:pt>
                <c:pt idx="286">
                  <c:v>0</c:v>
                </c:pt>
                <c:pt idx="287">
                  <c:v>0</c:v>
                </c:pt>
                <c:pt idx="288">
                  <c:v>0.297222222222222</c:v>
                </c:pt>
                <c:pt idx="289">
                  <c:v>0</c:v>
                </c:pt>
                <c:pt idx="290">
                  <c:v>0</c:v>
                </c:pt>
                <c:pt idx="291">
                  <c:v>3.4048611111111118</c:v>
                </c:pt>
                <c:pt idx="292">
                  <c:v>0</c:v>
                </c:pt>
                <c:pt idx="293">
                  <c:v>0</c:v>
                </c:pt>
                <c:pt idx="294">
                  <c:v>1.38888888888889E-2</c:v>
                </c:pt>
                <c:pt idx="295">
                  <c:v>4.5138888888888701E-2</c:v>
                </c:pt>
                <c:pt idx="296">
                  <c:v>0.17013888888888901</c:v>
                </c:pt>
                <c:pt idx="297">
                  <c:v>0.25347222222222199</c:v>
                </c:pt>
                <c:pt idx="298">
                  <c:v>1.003472222222221</c:v>
                </c:pt>
                <c:pt idx="299">
                  <c:v>0</c:v>
                </c:pt>
                <c:pt idx="300">
                  <c:v>3.4722222222222199E-3</c:v>
                </c:pt>
                <c:pt idx="301">
                  <c:v>1.7361111111111101E-2</c:v>
                </c:pt>
                <c:pt idx="302">
                  <c:v>4.8611111111111202E-2</c:v>
                </c:pt>
                <c:pt idx="303">
                  <c:v>0.17361111111111099</c:v>
                </c:pt>
                <c:pt idx="304">
                  <c:v>1.0902777777777799</c:v>
                </c:pt>
                <c:pt idx="305">
                  <c:v>0</c:v>
                </c:pt>
                <c:pt idx="306">
                  <c:v>0</c:v>
                </c:pt>
                <c:pt idx="307">
                  <c:v>3.8194444444444399E-2</c:v>
                </c:pt>
                <c:pt idx="308">
                  <c:v>0.163194444444445</c:v>
                </c:pt>
                <c:pt idx="309">
                  <c:v>0.99652777777777901</c:v>
                </c:pt>
                <c:pt idx="310">
                  <c:v>0</c:v>
                </c:pt>
                <c:pt idx="311">
                  <c:v>0</c:v>
                </c:pt>
                <c:pt idx="312">
                  <c:v>0.05</c:v>
                </c:pt>
                <c:pt idx="313">
                  <c:v>0.15625</c:v>
                </c:pt>
                <c:pt idx="314">
                  <c:v>0.970138888888887</c:v>
                </c:pt>
                <c:pt idx="315">
                  <c:v>0</c:v>
                </c:pt>
                <c:pt idx="316">
                  <c:v>0</c:v>
                </c:pt>
                <c:pt idx="317">
                  <c:v>0.140277777777778</c:v>
                </c:pt>
                <c:pt idx="318">
                  <c:v>1.009027777777779</c:v>
                </c:pt>
                <c:pt idx="319">
                  <c:v>2.0090277777777801</c:v>
                </c:pt>
                <c:pt idx="320">
                  <c:v>0</c:v>
                </c:pt>
                <c:pt idx="321">
                  <c:v>0</c:v>
                </c:pt>
                <c:pt idx="322">
                  <c:v>0.140277777777778</c:v>
                </c:pt>
                <c:pt idx="323">
                  <c:v>1.009027777777779</c:v>
                </c:pt>
                <c:pt idx="324">
                  <c:v>2.0090277777777801</c:v>
                </c:pt>
                <c:pt idx="325">
                  <c:v>5.0506944444444581</c:v>
                </c:pt>
                <c:pt idx="326">
                  <c:v>0</c:v>
                </c:pt>
                <c:pt idx="327">
                  <c:v>1.52777777777778E-2</c:v>
                </c:pt>
                <c:pt idx="328">
                  <c:v>0.23611111111111099</c:v>
                </c:pt>
                <c:pt idx="329">
                  <c:v>1.060416666666667</c:v>
                </c:pt>
                <c:pt idx="330">
                  <c:v>1.993055555555554</c:v>
                </c:pt>
                <c:pt idx="331">
                  <c:v>0</c:v>
                </c:pt>
                <c:pt idx="332">
                  <c:v>1.8749999999999999E-2</c:v>
                </c:pt>
                <c:pt idx="333">
                  <c:v>0.14583333333333301</c:v>
                </c:pt>
                <c:pt idx="334">
                  <c:v>0.98958333333333304</c:v>
                </c:pt>
                <c:pt idx="335">
                  <c:v>2.0118055555555538</c:v>
                </c:pt>
                <c:pt idx="336">
                  <c:v>0</c:v>
                </c:pt>
                <c:pt idx="337">
                  <c:v>1.8749999999999999E-2</c:v>
                </c:pt>
                <c:pt idx="338">
                  <c:v>0.14583333333333301</c:v>
                </c:pt>
                <c:pt idx="339">
                  <c:v>0.98958333333333304</c:v>
                </c:pt>
                <c:pt idx="340">
                  <c:v>2.0118055555555538</c:v>
                </c:pt>
                <c:pt idx="341">
                  <c:v>3.1236111111111118</c:v>
                </c:pt>
                <c:pt idx="342">
                  <c:v>4.0902777777777786</c:v>
                </c:pt>
                <c:pt idx="343">
                  <c:v>0</c:v>
                </c:pt>
                <c:pt idx="344">
                  <c:v>5.5555555555555402E-3</c:v>
                </c:pt>
                <c:pt idx="345">
                  <c:v>2.7777777777777801E-2</c:v>
                </c:pt>
                <c:pt idx="346">
                  <c:v>0.25694444444444497</c:v>
                </c:pt>
                <c:pt idx="347">
                  <c:v>1.288194444444446</c:v>
                </c:pt>
                <c:pt idx="348">
                  <c:v>0</c:v>
                </c:pt>
                <c:pt idx="349">
                  <c:v>5.5555555555555402E-3</c:v>
                </c:pt>
                <c:pt idx="350">
                  <c:v>2.7777777777777801E-2</c:v>
                </c:pt>
                <c:pt idx="351">
                  <c:v>0.27777777777777801</c:v>
                </c:pt>
                <c:pt idx="352">
                  <c:v>1.236111111111112</c:v>
                </c:pt>
                <c:pt idx="353">
                  <c:v>0</c:v>
                </c:pt>
                <c:pt idx="354">
                  <c:v>5.5555555555555402E-3</c:v>
                </c:pt>
                <c:pt idx="355">
                  <c:v>2.7777777777777801E-2</c:v>
                </c:pt>
                <c:pt idx="356">
                  <c:v>0.25694444444444497</c:v>
                </c:pt>
                <c:pt idx="357">
                  <c:v>1.118055555555554</c:v>
                </c:pt>
                <c:pt idx="358">
                  <c:v>0</c:v>
                </c:pt>
                <c:pt idx="359">
                  <c:v>5.5555555555555402E-3</c:v>
                </c:pt>
                <c:pt idx="360">
                  <c:v>2.7777777777777801E-2</c:v>
                </c:pt>
                <c:pt idx="361">
                  <c:v>0.25694444444444497</c:v>
                </c:pt>
                <c:pt idx="362">
                  <c:v>1.118055555555554</c:v>
                </c:pt>
                <c:pt idx="363">
                  <c:v>6.006944444444458</c:v>
                </c:pt>
                <c:pt idx="364">
                  <c:v>0</c:v>
                </c:pt>
                <c:pt idx="365">
                  <c:v>6.9444444444444599E-4</c:v>
                </c:pt>
                <c:pt idx="366">
                  <c:v>4.8611111111111202E-2</c:v>
                </c:pt>
                <c:pt idx="367">
                  <c:v>0.170833333333333</c:v>
                </c:pt>
                <c:pt idx="368">
                  <c:v>2.1645833333333329</c:v>
                </c:pt>
                <c:pt idx="369">
                  <c:v>6.9729166666666664</c:v>
                </c:pt>
                <c:pt idx="370">
                  <c:v>0</c:v>
                </c:pt>
                <c:pt idx="371">
                  <c:v>4.1666666666666701E-3</c:v>
                </c:pt>
                <c:pt idx="372">
                  <c:v>1.4583333333333301E-2</c:v>
                </c:pt>
                <c:pt idx="373">
                  <c:v>4.9305555555555401E-2</c:v>
                </c:pt>
                <c:pt idx="374">
                  <c:v>0.17569444444444501</c:v>
                </c:pt>
                <c:pt idx="375">
                  <c:v>1.9541666666666671</c:v>
                </c:pt>
                <c:pt idx="376">
                  <c:v>0</c:v>
                </c:pt>
                <c:pt idx="377">
                  <c:v>2.7777777777777801E-3</c:v>
                </c:pt>
                <c:pt idx="378">
                  <c:v>4.7916666666666698E-2</c:v>
                </c:pt>
                <c:pt idx="379">
                  <c:v>0.17430555555555499</c:v>
                </c:pt>
                <c:pt idx="380">
                  <c:v>2.1555555555555541</c:v>
                </c:pt>
                <c:pt idx="381">
                  <c:v>6.9722222222222081</c:v>
                </c:pt>
                <c:pt idx="382">
                  <c:v>0</c:v>
                </c:pt>
                <c:pt idx="383">
                  <c:v>4.8611111111111199E-3</c:v>
                </c:pt>
                <c:pt idx="384">
                  <c:v>1.52777777777778E-2</c:v>
                </c:pt>
                <c:pt idx="385">
                  <c:v>5.3472222222222102E-2</c:v>
                </c:pt>
                <c:pt idx="386">
                  <c:v>0.18958333333333299</c:v>
                </c:pt>
                <c:pt idx="387">
                  <c:v>1.923611111111112</c:v>
                </c:pt>
                <c:pt idx="388">
                  <c:v>2.9340277777777799</c:v>
                </c:pt>
                <c:pt idx="389">
                  <c:v>0</c:v>
                </c:pt>
                <c:pt idx="390">
                  <c:v>6.9444444444444599E-4</c:v>
                </c:pt>
                <c:pt idx="391">
                  <c:v>4.1666666666666699E-2</c:v>
                </c:pt>
                <c:pt idx="392">
                  <c:v>0.16666666666666699</c:v>
                </c:pt>
                <c:pt idx="393">
                  <c:v>2.2104166666666671</c:v>
                </c:pt>
                <c:pt idx="394">
                  <c:v>4.0034722222222197</c:v>
                </c:pt>
                <c:pt idx="395">
                  <c:v>0</c:v>
                </c:pt>
                <c:pt idx="396">
                  <c:v>6.9444444444444599E-4</c:v>
                </c:pt>
                <c:pt idx="397">
                  <c:v>4.7222222222222103E-2</c:v>
                </c:pt>
                <c:pt idx="398">
                  <c:v>0.172222222222222</c:v>
                </c:pt>
                <c:pt idx="399">
                  <c:v>2.2194444444444459</c:v>
                </c:pt>
                <c:pt idx="400">
                  <c:v>4.0180555555555433</c:v>
                </c:pt>
                <c:pt idx="401">
                  <c:v>0</c:v>
                </c:pt>
                <c:pt idx="402">
                  <c:v>1.38888888888889E-3</c:v>
                </c:pt>
                <c:pt idx="403">
                  <c:v>2.43055555555555E-2</c:v>
                </c:pt>
                <c:pt idx="404">
                  <c:v>0.17013888888888901</c:v>
                </c:pt>
                <c:pt idx="405">
                  <c:v>0</c:v>
                </c:pt>
                <c:pt idx="406">
                  <c:v>0</c:v>
                </c:pt>
                <c:pt idx="407">
                  <c:v>2.43055555555555E-2</c:v>
                </c:pt>
                <c:pt idx="408">
                  <c:v>0.17013888888888901</c:v>
                </c:pt>
                <c:pt idx="409">
                  <c:v>1.003472222222221</c:v>
                </c:pt>
                <c:pt idx="410">
                  <c:v>2.003472222222221</c:v>
                </c:pt>
                <c:pt idx="411">
                  <c:v>0</c:v>
                </c:pt>
                <c:pt idx="412">
                  <c:v>0</c:v>
                </c:pt>
                <c:pt idx="413">
                  <c:v>2.43055555555555E-2</c:v>
                </c:pt>
                <c:pt idx="414">
                  <c:v>0.17013888888888901</c:v>
                </c:pt>
                <c:pt idx="415">
                  <c:v>1.003472222222221</c:v>
                </c:pt>
                <c:pt idx="416">
                  <c:v>3.003472222222221</c:v>
                </c:pt>
                <c:pt idx="417">
                  <c:v>0</c:v>
                </c:pt>
                <c:pt idx="418">
                  <c:v>0</c:v>
                </c:pt>
                <c:pt idx="419">
                  <c:v>2.43055555555555E-2</c:v>
                </c:pt>
                <c:pt idx="420">
                  <c:v>0.20833333333333301</c:v>
                </c:pt>
                <c:pt idx="421">
                  <c:v>1.003472222222221</c:v>
                </c:pt>
                <c:pt idx="422">
                  <c:v>2.003472222222221</c:v>
                </c:pt>
                <c:pt idx="423">
                  <c:v>0</c:v>
                </c:pt>
                <c:pt idx="424">
                  <c:v>0</c:v>
                </c:pt>
                <c:pt idx="425">
                  <c:v>2.43055555555555E-2</c:v>
                </c:pt>
                <c:pt idx="426">
                  <c:v>0.17013888888888901</c:v>
                </c:pt>
                <c:pt idx="427">
                  <c:v>1.003472222222221</c:v>
                </c:pt>
                <c:pt idx="428">
                  <c:v>2.003472222222221</c:v>
                </c:pt>
                <c:pt idx="429">
                  <c:v>0</c:v>
                </c:pt>
                <c:pt idx="430">
                  <c:v>0</c:v>
                </c:pt>
                <c:pt idx="431">
                  <c:v>3.4722222222222199E-3</c:v>
                </c:pt>
                <c:pt idx="432">
                  <c:v>0.17013888888888901</c:v>
                </c:pt>
                <c:pt idx="433">
                  <c:v>1.003472222222221</c:v>
                </c:pt>
                <c:pt idx="434">
                  <c:v>2.003472222222221</c:v>
                </c:pt>
                <c:pt idx="435">
                  <c:v>0</c:v>
                </c:pt>
                <c:pt idx="436">
                  <c:v>0</c:v>
                </c:pt>
                <c:pt idx="437">
                  <c:v>2.43055555555555E-2</c:v>
                </c:pt>
                <c:pt idx="438">
                  <c:v>0.17013888888888901</c:v>
                </c:pt>
                <c:pt idx="439">
                  <c:v>1.003472222222221</c:v>
                </c:pt>
                <c:pt idx="440">
                  <c:v>0</c:v>
                </c:pt>
                <c:pt idx="441">
                  <c:v>0</c:v>
                </c:pt>
                <c:pt idx="442">
                  <c:v>2.43055555555555E-2</c:v>
                </c:pt>
                <c:pt idx="443">
                  <c:v>0.17013888888888901</c:v>
                </c:pt>
                <c:pt idx="444">
                  <c:v>1.003472222222221</c:v>
                </c:pt>
                <c:pt idx="445">
                  <c:v>3.003472222222221</c:v>
                </c:pt>
                <c:pt idx="446">
                  <c:v>0</c:v>
                </c:pt>
                <c:pt idx="447">
                  <c:v>0</c:v>
                </c:pt>
                <c:pt idx="448">
                  <c:v>2.43055555555555E-2</c:v>
                </c:pt>
                <c:pt idx="449">
                  <c:v>0.17013888888888901</c:v>
                </c:pt>
                <c:pt idx="450">
                  <c:v>1.003472222222221</c:v>
                </c:pt>
                <c:pt idx="451">
                  <c:v>2.003472222222221</c:v>
                </c:pt>
                <c:pt idx="452">
                  <c:v>0</c:v>
                </c:pt>
                <c:pt idx="453">
                  <c:v>0</c:v>
                </c:pt>
                <c:pt idx="454">
                  <c:v>2.43055555555555E-2</c:v>
                </c:pt>
                <c:pt idx="455">
                  <c:v>0.17013888888888901</c:v>
                </c:pt>
                <c:pt idx="456">
                  <c:v>1.003472222222221</c:v>
                </c:pt>
                <c:pt idx="457">
                  <c:v>0</c:v>
                </c:pt>
                <c:pt idx="458">
                  <c:v>5.5555555555555402E-3</c:v>
                </c:pt>
                <c:pt idx="459">
                  <c:v>2.7777777777777801E-2</c:v>
                </c:pt>
                <c:pt idx="460">
                  <c:v>9.0277777777777901E-2</c:v>
                </c:pt>
                <c:pt idx="461">
                  <c:v>0.17361111111111099</c:v>
                </c:pt>
                <c:pt idx="462">
                  <c:v>0.94791666666666696</c:v>
                </c:pt>
                <c:pt idx="463">
                  <c:v>0</c:v>
                </c:pt>
                <c:pt idx="464">
                  <c:v>0</c:v>
                </c:pt>
                <c:pt idx="465">
                  <c:v>0.125</c:v>
                </c:pt>
                <c:pt idx="466">
                  <c:v>0.243055555555555</c:v>
                </c:pt>
                <c:pt idx="467">
                  <c:v>0.99652777777777901</c:v>
                </c:pt>
                <c:pt idx="468">
                  <c:v>0</c:v>
                </c:pt>
                <c:pt idx="469">
                  <c:v>1.38888888888889E-2</c:v>
                </c:pt>
                <c:pt idx="470">
                  <c:v>0.15972222222222199</c:v>
                </c:pt>
                <c:pt idx="471">
                  <c:v>1.0319444444444461</c:v>
                </c:pt>
                <c:pt idx="472">
                  <c:v>2.0618055555555541</c:v>
                </c:pt>
                <c:pt idx="473">
                  <c:v>0</c:v>
                </c:pt>
                <c:pt idx="474">
                  <c:v>4.8611111111111199E-3</c:v>
                </c:pt>
                <c:pt idx="475">
                  <c:v>2.43055555555555E-2</c:v>
                </c:pt>
                <c:pt idx="476">
                  <c:v>0.91180555555555398</c:v>
                </c:pt>
                <c:pt idx="477">
                  <c:v>1.868055555555554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1.1111111111111099E-2</c:v>
                </c:pt>
                <c:pt idx="487">
                  <c:v>3.986111111111112</c:v>
                </c:pt>
                <c:pt idx="488">
                  <c:v>0</c:v>
                </c:pt>
                <c:pt idx="489">
                  <c:v>2.0833333333333298E-3</c:v>
                </c:pt>
                <c:pt idx="490">
                  <c:v>2.43055555555555E-2</c:v>
                </c:pt>
                <c:pt idx="491">
                  <c:v>0.25694444444444497</c:v>
                </c:pt>
                <c:pt idx="492">
                  <c:v>1.135416666666667</c:v>
                </c:pt>
                <c:pt idx="493">
                  <c:v>0</c:v>
                </c:pt>
                <c:pt idx="494">
                  <c:v>2.0833333333333298E-3</c:v>
                </c:pt>
                <c:pt idx="495">
                  <c:v>2.43055555555555E-2</c:v>
                </c:pt>
                <c:pt idx="496">
                  <c:v>0.24652777777777801</c:v>
                </c:pt>
                <c:pt idx="497">
                  <c:v>1.142361111111112</c:v>
                </c:pt>
                <c:pt idx="498">
                  <c:v>0</c:v>
                </c:pt>
                <c:pt idx="499">
                  <c:v>0</c:v>
                </c:pt>
                <c:pt idx="500">
                  <c:v>5.6250000000000001E-2</c:v>
                </c:pt>
                <c:pt idx="501">
                  <c:v>0.29305555555555501</c:v>
                </c:pt>
                <c:pt idx="502">
                  <c:v>1.017361111111112</c:v>
                </c:pt>
                <c:pt idx="503">
                  <c:v>2.024305555555554</c:v>
                </c:pt>
                <c:pt idx="504">
                  <c:v>3.052083333333333</c:v>
                </c:pt>
                <c:pt idx="505">
                  <c:v>3.3173611111111132</c:v>
                </c:pt>
                <c:pt idx="506">
                  <c:v>0</c:v>
                </c:pt>
                <c:pt idx="507">
                  <c:v>0</c:v>
                </c:pt>
                <c:pt idx="508">
                  <c:v>4.5138888888888701E-2</c:v>
                </c:pt>
                <c:pt idx="509">
                  <c:v>0.25347222222222199</c:v>
                </c:pt>
                <c:pt idx="510">
                  <c:v>1.0097222222222211</c:v>
                </c:pt>
                <c:pt idx="511">
                  <c:v>2.0097222222222211</c:v>
                </c:pt>
                <c:pt idx="512">
                  <c:v>2.9986111111111118</c:v>
                </c:pt>
                <c:pt idx="513">
                  <c:v>0</c:v>
                </c:pt>
                <c:pt idx="514">
                  <c:v>3.4722222222222199E-3</c:v>
                </c:pt>
                <c:pt idx="515">
                  <c:v>2.7777777777777801E-2</c:v>
                </c:pt>
                <c:pt idx="516">
                  <c:v>2.017361111111112</c:v>
                </c:pt>
                <c:pt idx="517">
                  <c:v>0</c:v>
                </c:pt>
                <c:pt idx="518">
                  <c:v>0</c:v>
                </c:pt>
                <c:pt idx="519">
                  <c:v>2.43055555555555E-2</c:v>
                </c:pt>
                <c:pt idx="520">
                  <c:v>8.68055555555554E-2</c:v>
                </c:pt>
                <c:pt idx="521">
                  <c:v>1.003472222222221</c:v>
                </c:pt>
                <c:pt idx="522">
                  <c:v>3.003472222222221</c:v>
                </c:pt>
                <c:pt idx="523">
                  <c:v>0</c:v>
                </c:pt>
                <c:pt idx="524">
                  <c:v>0</c:v>
                </c:pt>
                <c:pt idx="525">
                  <c:v>2.43055555555555E-2</c:v>
                </c:pt>
                <c:pt idx="526">
                  <c:v>0.17013888888888901</c:v>
                </c:pt>
                <c:pt idx="527">
                  <c:v>1.003472222222221</c:v>
                </c:pt>
                <c:pt idx="528">
                  <c:v>0</c:v>
                </c:pt>
                <c:pt idx="529">
                  <c:v>0</c:v>
                </c:pt>
                <c:pt idx="530">
                  <c:v>8.68055555555554E-2</c:v>
                </c:pt>
                <c:pt idx="531">
                  <c:v>0.25347222222222199</c:v>
                </c:pt>
                <c:pt idx="532">
                  <c:v>1.003472222222221</c:v>
                </c:pt>
                <c:pt idx="533">
                  <c:v>0</c:v>
                </c:pt>
                <c:pt idx="534">
                  <c:v>2.0833333333333298E-3</c:v>
                </c:pt>
                <c:pt idx="535">
                  <c:v>2.43055555555555E-2</c:v>
                </c:pt>
                <c:pt idx="536">
                  <c:v>0.25694444444444497</c:v>
                </c:pt>
                <c:pt idx="537">
                  <c:v>1.125</c:v>
                </c:pt>
                <c:pt idx="538">
                  <c:v>0</c:v>
                </c:pt>
                <c:pt idx="539">
                  <c:v>0</c:v>
                </c:pt>
                <c:pt idx="540">
                  <c:v>5.6250000000000001E-2</c:v>
                </c:pt>
                <c:pt idx="541">
                  <c:v>2.979861111111112</c:v>
                </c:pt>
                <c:pt idx="542">
                  <c:v>0</c:v>
                </c:pt>
                <c:pt idx="543">
                  <c:v>0</c:v>
                </c:pt>
                <c:pt idx="544">
                  <c:v>5.4166666666666703E-2</c:v>
                </c:pt>
                <c:pt idx="545">
                  <c:v>2.9743055555555542</c:v>
                </c:pt>
                <c:pt idx="546">
                  <c:v>0</c:v>
                </c:pt>
                <c:pt idx="547">
                  <c:v>0</c:v>
                </c:pt>
                <c:pt idx="548">
                  <c:v>6.9444444444444597E-3</c:v>
                </c:pt>
                <c:pt idx="549">
                  <c:v>3.8194444444444399E-2</c:v>
                </c:pt>
                <c:pt idx="550">
                  <c:v>0.163194444444445</c:v>
                </c:pt>
                <c:pt idx="551">
                  <c:v>0.24652777777777801</c:v>
                </c:pt>
                <c:pt idx="552">
                  <c:v>0.99652777777777901</c:v>
                </c:pt>
                <c:pt idx="553">
                  <c:v>0</c:v>
                </c:pt>
                <c:pt idx="554">
                  <c:v>2.7777777777777801E-3</c:v>
                </c:pt>
                <c:pt idx="555">
                  <c:v>1.31944444444445E-2</c:v>
                </c:pt>
                <c:pt idx="556">
                  <c:v>4.8611111111111202E-2</c:v>
                </c:pt>
                <c:pt idx="557">
                  <c:v>0.17361111111111099</c:v>
                </c:pt>
                <c:pt idx="558">
                  <c:v>1.006944444444446</c:v>
                </c:pt>
                <c:pt idx="559">
                  <c:v>2.909722222222221</c:v>
                </c:pt>
                <c:pt idx="560">
                  <c:v>0</c:v>
                </c:pt>
                <c:pt idx="561">
                  <c:v>0</c:v>
                </c:pt>
                <c:pt idx="562">
                  <c:v>4.5138888888888701E-2</c:v>
                </c:pt>
                <c:pt idx="563">
                  <c:v>3.003472222222221</c:v>
                </c:pt>
                <c:pt idx="564">
                  <c:v>0</c:v>
                </c:pt>
                <c:pt idx="565">
                  <c:v>6.9444444444444597E-3</c:v>
                </c:pt>
                <c:pt idx="566">
                  <c:v>2.0833333333333301E-2</c:v>
                </c:pt>
                <c:pt idx="567">
                  <c:v>5.2083333333333301E-2</c:v>
                </c:pt>
                <c:pt idx="568">
                  <c:v>0.17708333333333301</c:v>
                </c:pt>
                <c:pt idx="569">
                  <c:v>1.010416666666667</c:v>
                </c:pt>
                <c:pt idx="570">
                  <c:v>0</c:v>
                </c:pt>
                <c:pt idx="571">
                  <c:v>6.9444444444444597E-3</c:v>
                </c:pt>
                <c:pt idx="572">
                  <c:v>2.0833333333333301E-2</c:v>
                </c:pt>
                <c:pt idx="573">
                  <c:v>5.2083333333333301E-2</c:v>
                </c:pt>
                <c:pt idx="574">
                  <c:v>0.17708333333333301</c:v>
                </c:pt>
                <c:pt idx="575">
                  <c:v>1.010416666666667</c:v>
                </c:pt>
                <c:pt idx="576">
                  <c:v>0</c:v>
                </c:pt>
                <c:pt idx="577">
                  <c:v>6.9444444444444597E-3</c:v>
                </c:pt>
                <c:pt idx="578">
                  <c:v>2.0833333333333301E-2</c:v>
                </c:pt>
                <c:pt idx="579">
                  <c:v>5.2083333333333301E-2</c:v>
                </c:pt>
                <c:pt idx="580">
                  <c:v>0.17708333333333301</c:v>
                </c:pt>
                <c:pt idx="581">
                  <c:v>0</c:v>
                </c:pt>
                <c:pt idx="582">
                  <c:v>0</c:v>
                </c:pt>
                <c:pt idx="583">
                  <c:v>4.7916666666666698E-2</c:v>
                </c:pt>
                <c:pt idx="584">
                  <c:v>4.0722222222222202</c:v>
                </c:pt>
                <c:pt idx="585">
                  <c:v>0</c:v>
                </c:pt>
                <c:pt idx="586">
                  <c:v>0</c:v>
                </c:pt>
                <c:pt idx="587">
                  <c:v>2.43055555555555E-2</c:v>
                </c:pt>
                <c:pt idx="588">
                  <c:v>0.17013888888888901</c:v>
                </c:pt>
                <c:pt idx="589">
                  <c:v>1.003472222222221</c:v>
                </c:pt>
                <c:pt idx="590">
                  <c:v>3.003472222222221</c:v>
                </c:pt>
                <c:pt idx="591">
                  <c:v>0</c:v>
                </c:pt>
                <c:pt idx="592">
                  <c:v>0</c:v>
                </c:pt>
                <c:pt idx="593">
                  <c:v>2.43055555555555E-2</c:v>
                </c:pt>
                <c:pt idx="594">
                  <c:v>0.17013888888888901</c:v>
                </c:pt>
                <c:pt idx="595">
                  <c:v>1.003472222222221</c:v>
                </c:pt>
                <c:pt idx="596">
                  <c:v>0</c:v>
                </c:pt>
                <c:pt idx="597">
                  <c:v>6.9444444444444597E-3</c:v>
                </c:pt>
                <c:pt idx="598">
                  <c:v>2.0833333333333301E-2</c:v>
                </c:pt>
                <c:pt idx="599">
                  <c:v>5.2083333333333301E-2</c:v>
                </c:pt>
                <c:pt idx="600">
                  <c:v>0.17708333333333301</c:v>
                </c:pt>
                <c:pt idx="601">
                  <c:v>0</c:v>
                </c:pt>
                <c:pt idx="602">
                  <c:v>1.1111111111111099E-2</c:v>
                </c:pt>
                <c:pt idx="603">
                  <c:v>5.97222222222221E-2</c:v>
                </c:pt>
                <c:pt idx="604">
                  <c:v>3.024305555555554</c:v>
                </c:pt>
                <c:pt idx="605">
                  <c:v>0</c:v>
                </c:pt>
                <c:pt idx="606">
                  <c:v>6.9444444444444597E-3</c:v>
                </c:pt>
                <c:pt idx="607">
                  <c:v>2.0833333333333301E-2</c:v>
                </c:pt>
                <c:pt idx="608">
                  <c:v>5.2083333333333301E-2</c:v>
                </c:pt>
                <c:pt idx="609">
                  <c:v>0.17708333333333301</c:v>
                </c:pt>
                <c:pt idx="610">
                  <c:v>0.26041666666666702</c:v>
                </c:pt>
                <c:pt idx="611">
                  <c:v>1.03125</c:v>
                </c:pt>
                <c:pt idx="612">
                  <c:v>0</c:v>
                </c:pt>
                <c:pt idx="613">
                  <c:v>6.9444444444444597E-3</c:v>
                </c:pt>
                <c:pt idx="614">
                  <c:v>2.0833333333333301E-2</c:v>
                </c:pt>
                <c:pt idx="615">
                  <c:v>5.2083333333333301E-2</c:v>
                </c:pt>
                <c:pt idx="616">
                  <c:v>0.17708333333333301</c:v>
                </c:pt>
                <c:pt idx="617">
                  <c:v>1.09375</c:v>
                </c:pt>
                <c:pt idx="618">
                  <c:v>0</c:v>
                </c:pt>
                <c:pt idx="619">
                  <c:v>0</c:v>
                </c:pt>
                <c:pt idx="620">
                  <c:v>1.38888888888889E-2</c:v>
                </c:pt>
                <c:pt idx="621">
                  <c:v>4.5138888888888701E-2</c:v>
                </c:pt>
                <c:pt idx="622">
                  <c:v>0.17013888888888901</c:v>
                </c:pt>
                <c:pt idx="623">
                  <c:v>1.003472222222221</c:v>
                </c:pt>
                <c:pt idx="624">
                  <c:v>0</c:v>
                </c:pt>
                <c:pt idx="625">
                  <c:v>0</c:v>
                </c:pt>
                <c:pt idx="626">
                  <c:v>1.38888888888889E-2</c:v>
                </c:pt>
                <c:pt idx="627">
                  <c:v>4.5138888888888701E-2</c:v>
                </c:pt>
                <c:pt idx="628">
                  <c:v>0.17013888888888901</c:v>
                </c:pt>
                <c:pt idx="629">
                  <c:v>1.003472222222221</c:v>
                </c:pt>
                <c:pt idx="630">
                  <c:v>0</c:v>
                </c:pt>
                <c:pt idx="631">
                  <c:v>0</c:v>
                </c:pt>
                <c:pt idx="632">
                  <c:v>1.38888888888889E-2</c:v>
                </c:pt>
                <c:pt idx="633">
                  <c:v>4.5138888888888701E-2</c:v>
                </c:pt>
                <c:pt idx="634">
                  <c:v>0.17013888888888901</c:v>
                </c:pt>
                <c:pt idx="635">
                  <c:v>0.25347222222222199</c:v>
                </c:pt>
                <c:pt idx="636">
                  <c:v>1.149305555555554</c:v>
                </c:pt>
                <c:pt idx="637">
                  <c:v>0</c:v>
                </c:pt>
                <c:pt idx="638">
                  <c:v>0</c:v>
                </c:pt>
                <c:pt idx="639">
                  <c:v>1.38888888888889E-2</c:v>
                </c:pt>
                <c:pt idx="640">
                  <c:v>4.5138888888888701E-2</c:v>
                </c:pt>
                <c:pt idx="641">
                  <c:v>0.17013888888888901</c:v>
                </c:pt>
                <c:pt idx="642">
                  <c:v>0.25347222222222199</c:v>
                </c:pt>
                <c:pt idx="643">
                  <c:v>0</c:v>
                </c:pt>
                <c:pt idx="644">
                  <c:v>0</c:v>
                </c:pt>
                <c:pt idx="645">
                  <c:v>1.38888888888889E-2</c:v>
                </c:pt>
                <c:pt idx="646">
                  <c:v>4.5138888888888701E-2</c:v>
                </c:pt>
                <c:pt idx="647">
                  <c:v>0.17013888888888901</c:v>
                </c:pt>
                <c:pt idx="648">
                  <c:v>0.25347222222222199</c:v>
                </c:pt>
                <c:pt idx="649">
                  <c:v>0.87847222222222099</c:v>
                </c:pt>
                <c:pt idx="650">
                  <c:v>0</c:v>
                </c:pt>
                <c:pt idx="651">
                  <c:v>1.0416666666666701E-2</c:v>
                </c:pt>
                <c:pt idx="652">
                  <c:v>2.43055555555555E-2</c:v>
                </c:pt>
                <c:pt idx="653">
                  <c:v>5.55555555555554E-2</c:v>
                </c:pt>
                <c:pt idx="654">
                  <c:v>0.180555555555555</c:v>
                </c:pt>
                <c:pt idx="655">
                  <c:v>1.159722222222221</c:v>
                </c:pt>
                <c:pt idx="656">
                  <c:v>0</c:v>
                </c:pt>
                <c:pt idx="657">
                  <c:v>0</c:v>
                </c:pt>
                <c:pt idx="658">
                  <c:v>1.38888888888889E-2</c:v>
                </c:pt>
                <c:pt idx="659">
                  <c:v>4.5138888888888701E-2</c:v>
                </c:pt>
                <c:pt idx="660">
                  <c:v>0.17013888888888901</c:v>
                </c:pt>
                <c:pt idx="661">
                  <c:v>0</c:v>
                </c:pt>
                <c:pt idx="662">
                  <c:v>0</c:v>
                </c:pt>
                <c:pt idx="663">
                  <c:v>2.43055555555555E-2</c:v>
                </c:pt>
                <c:pt idx="664">
                  <c:v>0.17013888888888901</c:v>
                </c:pt>
                <c:pt idx="665">
                  <c:v>1.003472222222221</c:v>
                </c:pt>
                <c:pt idx="666">
                  <c:v>2.003472222222221</c:v>
                </c:pt>
                <c:pt idx="667">
                  <c:v>0</c:v>
                </c:pt>
                <c:pt idx="668">
                  <c:v>0</c:v>
                </c:pt>
                <c:pt idx="669">
                  <c:v>2.43055555555555E-2</c:v>
                </c:pt>
                <c:pt idx="670">
                  <c:v>0.17013888888888901</c:v>
                </c:pt>
                <c:pt idx="671">
                  <c:v>1.003472222222221</c:v>
                </c:pt>
                <c:pt idx="672">
                  <c:v>3.003472222222221</c:v>
                </c:pt>
                <c:pt idx="673">
                  <c:v>0</c:v>
                </c:pt>
                <c:pt idx="674">
                  <c:v>3.4722222222222199E-3</c:v>
                </c:pt>
                <c:pt idx="675">
                  <c:v>1.7361111111111101E-2</c:v>
                </c:pt>
                <c:pt idx="676">
                  <c:v>4.8611111111111202E-2</c:v>
                </c:pt>
                <c:pt idx="677">
                  <c:v>0.17361111111111099</c:v>
                </c:pt>
                <c:pt idx="678">
                  <c:v>1.173611111111112</c:v>
                </c:pt>
                <c:pt idx="679">
                  <c:v>0</c:v>
                </c:pt>
                <c:pt idx="680">
                  <c:v>3.4722222222222199E-3</c:v>
                </c:pt>
                <c:pt idx="681">
                  <c:v>1.7361111111111101E-2</c:v>
                </c:pt>
                <c:pt idx="682">
                  <c:v>4.8611111111111202E-2</c:v>
                </c:pt>
                <c:pt idx="683">
                  <c:v>0.17361111111111099</c:v>
                </c:pt>
                <c:pt idx="684">
                  <c:v>1.173611111111112</c:v>
                </c:pt>
                <c:pt idx="685">
                  <c:v>1.673611111111112</c:v>
                </c:pt>
                <c:pt idx="686">
                  <c:v>0</c:v>
                </c:pt>
                <c:pt idx="687">
                  <c:v>0</c:v>
                </c:pt>
                <c:pt idx="688">
                  <c:v>1.38888888888889E-2</c:v>
                </c:pt>
                <c:pt idx="689">
                  <c:v>4.5138888888888701E-2</c:v>
                </c:pt>
                <c:pt idx="690">
                  <c:v>0.17013888888888901</c:v>
                </c:pt>
                <c:pt idx="691">
                  <c:v>1.003472222222221</c:v>
                </c:pt>
                <c:pt idx="692">
                  <c:v>0</c:v>
                </c:pt>
                <c:pt idx="693">
                  <c:v>0</c:v>
                </c:pt>
                <c:pt idx="694">
                  <c:v>1.38888888888889E-2</c:v>
                </c:pt>
                <c:pt idx="695">
                  <c:v>4.5138888888888701E-2</c:v>
                </c:pt>
                <c:pt idx="696">
                  <c:v>0.17013888888888901</c:v>
                </c:pt>
                <c:pt idx="697">
                  <c:v>1.086805555555554</c:v>
                </c:pt>
                <c:pt idx="698">
                  <c:v>0</c:v>
                </c:pt>
                <c:pt idx="699">
                  <c:v>0</c:v>
                </c:pt>
                <c:pt idx="700">
                  <c:v>1.38888888888889E-2</c:v>
                </c:pt>
                <c:pt idx="701">
                  <c:v>4.5138888888888701E-2</c:v>
                </c:pt>
                <c:pt idx="702">
                  <c:v>0.17013888888888901</c:v>
                </c:pt>
                <c:pt idx="703">
                  <c:v>0.25347222222222199</c:v>
                </c:pt>
                <c:pt idx="704">
                  <c:v>1.003472222222221</c:v>
                </c:pt>
                <c:pt idx="705">
                  <c:v>0</c:v>
                </c:pt>
                <c:pt idx="706">
                  <c:v>0</c:v>
                </c:pt>
                <c:pt idx="707">
                  <c:v>1.38888888888889E-2</c:v>
                </c:pt>
                <c:pt idx="708">
                  <c:v>4.5138888888888701E-2</c:v>
                </c:pt>
                <c:pt idx="709">
                  <c:v>0.17013888888888901</c:v>
                </c:pt>
                <c:pt idx="710">
                  <c:v>1.003472222222221</c:v>
                </c:pt>
                <c:pt idx="711">
                  <c:v>0</c:v>
                </c:pt>
                <c:pt idx="712">
                  <c:v>0</c:v>
                </c:pt>
                <c:pt idx="713">
                  <c:v>1.38888888888889E-2</c:v>
                </c:pt>
                <c:pt idx="714">
                  <c:v>4.5138888888888701E-2</c:v>
                </c:pt>
                <c:pt idx="715">
                  <c:v>0.17013888888888901</c:v>
                </c:pt>
                <c:pt idx="716">
                  <c:v>0.25347222222222199</c:v>
                </c:pt>
                <c:pt idx="717">
                  <c:v>0</c:v>
                </c:pt>
                <c:pt idx="718">
                  <c:v>0</c:v>
                </c:pt>
                <c:pt idx="719">
                  <c:v>1.38888888888889E-2</c:v>
                </c:pt>
                <c:pt idx="720">
                  <c:v>4.5138888888888701E-2</c:v>
                </c:pt>
                <c:pt idx="721">
                  <c:v>0.17013888888888901</c:v>
                </c:pt>
                <c:pt idx="722">
                  <c:v>0.25347222222222199</c:v>
                </c:pt>
                <c:pt idx="723">
                  <c:v>1.086805555555554</c:v>
                </c:pt>
                <c:pt idx="724">
                  <c:v>0</c:v>
                </c:pt>
                <c:pt idx="725">
                  <c:v>0</c:v>
                </c:pt>
                <c:pt idx="726">
                  <c:v>2.336805555555554</c:v>
                </c:pt>
                <c:pt idx="727">
                  <c:v>0</c:v>
                </c:pt>
                <c:pt idx="728">
                  <c:v>0</c:v>
                </c:pt>
                <c:pt idx="729">
                  <c:v>1.38888888888889E-2</c:v>
                </c:pt>
                <c:pt idx="730">
                  <c:v>4.5138888888888701E-2</c:v>
                </c:pt>
                <c:pt idx="731">
                  <c:v>0.17013888888888901</c:v>
                </c:pt>
                <c:pt idx="732">
                  <c:v>1.003472222222221</c:v>
                </c:pt>
                <c:pt idx="733">
                  <c:v>0</c:v>
                </c:pt>
                <c:pt idx="734">
                  <c:v>0</c:v>
                </c:pt>
                <c:pt idx="735">
                  <c:v>1.38888888888889E-2</c:v>
                </c:pt>
                <c:pt idx="736">
                  <c:v>4.5138888888888701E-2</c:v>
                </c:pt>
                <c:pt idx="737">
                  <c:v>0.17013888888888901</c:v>
                </c:pt>
                <c:pt idx="738">
                  <c:v>0.25347222222222199</c:v>
                </c:pt>
                <c:pt idx="739">
                  <c:v>0</c:v>
                </c:pt>
                <c:pt idx="740">
                  <c:v>0</c:v>
                </c:pt>
                <c:pt idx="741">
                  <c:v>1.38888888888889E-2</c:v>
                </c:pt>
                <c:pt idx="742">
                  <c:v>4.5138888888888701E-2</c:v>
                </c:pt>
                <c:pt idx="743">
                  <c:v>0.17013888888888901</c:v>
                </c:pt>
                <c:pt idx="744">
                  <c:v>0</c:v>
                </c:pt>
                <c:pt idx="745">
                  <c:v>0</c:v>
                </c:pt>
                <c:pt idx="746">
                  <c:v>1.38888888888889E-2</c:v>
                </c:pt>
                <c:pt idx="747">
                  <c:v>4.5138888888888701E-2</c:v>
                </c:pt>
                <c:pt idx="748">
                  <c:v>0.17013888888888901</c:v>
                </c:pt>
                <c:pt idx="749">
                  <c:v>0.25347222222222199</c:v>
                </c:pt>
                <c:pt idx="750">
                  <c:v>0</c:v>
                </c:pt>
                <c:pt idx="751">
                  <c:v>0</c:v>
                </c:pt>
                <c:pt idx="752">
                  <c:v>1.38888888888889E-2</c:v>
                </c:pt>
                <c:pt idx="753">
                  <c:v>4.5138888888888701E-2</c:v>
                </c:pt>
                <c:pt idx="754">
                  <c:v>0.17013888888888901</c:v>
                </c:pt>
                <c:pt idx="755">
                  <c:v>0.25347222222222199</c:v>
                </c:pt>
                <c:pt idx="756">
                  <c:v>0</c:v>
                </c:pt>
                <c:pt idx="757">
                  <c:v>0</c:v>
                </c:pt>
                <c:pt idx="758">
                  <c:v>2.43055555555555E-2</c:v>
                </c:pt>
                <c:pt idx="759">
                  <c:v>0.17013888888888901</c:v>
                </c:pt>
                <c:pt idx="760">
                  <c:v>1.003472222222221</c:v>
                </c:pt>
                <c:pt idx="761">
                  <c:v>5.0034722222222081</c:v>
                </c:pt>
                <c:pt idx="762">
                  <c:v>0</c:v>
                </c:pt>
                <c:pt idx="763">
                  <c:v>2.0833333333333298E-3</c:v>
                </c:pt>
                <c:pt idx="764">
                  <c:v>3.125E-2</c:v>
                </c:pt>
                <c:pt idx="765">
                  <c:v>0.27777777777777801</c:v>
                </c:pt>
                <c:pt idx="766">
                  <c:v>1.208333333333333</c:v>
                </c:pt>
                <c:pt idx="767">
                  <c:v>2.770833333333333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6.9444444444444597E-3</c:v>
                </c:pt>
                <c:pt idx="772">
                  <c:v>1.965277777777779</c:v>
                </c:pt>
                <c:pt idx="773">
                  <c:v>6.958333333333333</c:v>
                </c:pt>
                <c:pt idx="774">
                  <c:v>0</c:v>
                </c:pt>
                <c:pt idx="775">
                  <c:v>0</c:v>
                </c:pt>
                <c:pt idx="776">
                  <c:v>1.38888888888889E-2</c:v>
                </c:pt>
                <c:pt idx="777">
                  <c:v>4.5138888888888701E-2</c:v>
                </c:pt>
                <c:pt idx="778">
                  <c:v>0.17013888888888901</c:v>
                </c:pt>
                <c:pt idx="779">
                  <c:v>1.003472222222221</c:v>
                </c:pt>
                <c:pt idx="780">
                  <c:v>0</c:v>
                </c:pt>
                <c:pt idx="781">
                  <c:v>0</c:v>
                </c:pt>
                <c:pt idx="782">
                  <c:v>1.38888888888889E-2</c:v>
                </c:pt>
                <c:pt idx="783">
                  <c:v>4.5138888888888701E-2</c:v>
                </c:pt>
                <c:pt idx="784">
                  <c:v>0.17013888888888901</c:v>
                </c:pt>
                <c:pt idx="785">
                  <c:v>0.25347222222222199</c:v>
                </c:pt>
                <c:pt idx="786">
                  <c:v>0</c:v>
                </c:pt>
                <c:pt idx="787">
                  <c:v>0</c:v>
                </c:pt>
                <c:pt idx="788">
                  <c:v>1.38888888888889E-2</c:v>
                </c:pt>
                <c:pt idx="789">
                  <c:v>4.5138888888888701E-2</c:v>
                </c:pt>
                <c:pt idx="790">
                  <c:v>0.17013888888888901</c:v>
                </c:pt>
                <c:pt idx="791">
                  <c:v>0.25347222222222199</c:v>
                </c:pt>
                <c:pt idx="792">
                  <c:v>1.003472222222221</c:v>
                </c:pt>
                <c:pt idx="793">
                  <c:v>0</c:v>
                </c:pt>
                <c:pt idx="794">
                  <c:v>1.38888888888889E-3</c:v>
                </c:pt>
                <c:pt idx="795">
                  <c:v>2.7777777777777801E-2</c:v>
                </c:pt>
                <c:pt idx="796">
                  <c:v>0.18402777777777801</c:v>
                </c:pt>
                <c:pt idx="797">
                  <c:v>1.854166666666667</c:v>
                </c:pt>
                <c:pt idx="798">
                  <c:v>2.84097222222222</c:v>
                </c:pt>
                <c:pt idx="799">
                  <c:v>0</c:v>
                </c:pt>
                <c:pt idx="800">
                  <c:v>0</c:v>
                </c:pt>
                <c:pt idx="801">
                  <c:v>2.43055555555555E-2</c:v>
                </c:pt>
                <c:pt idx="802">
                  <c:v>0.17013888888888901</c:v>
                </c:pt>
                <c:pt idx="803">
                  <c:v>1.003472222222221</c:v>
                </c:pt>
                <c:pt idx="804">
                  <c:v>3.003472222222221</c:v>
                </c:pt>
                <c:pt idx="805">
                  <c:v>0</c:v>
                </c:pt>
                <c:pt idx="806">
                  <c:v>0</c:v>
                </c:pt>
                <c:pt idx="807">
                  <c:v>2.43055555555555E-2</c:v>
                </c:pt>
                <c:pt idx="808">
                  <c:v>8.68055555555554E-2</c:v>
                </c:pt>
                <c:pt idx="809">
                  <c:v>1.003472222222221</c:v>
                </c:pt>
                <c:pt idx="810">
                  <c:v>3.003472222222221</c:v>
                </c:pt>
                <c:pt idx="811">
                  <c:v>0</c:v>
                </c:pt>
                <c:pt idx="812">
                  <c:v>0</c:v>
                </c:pt>
                <c:pt idx="813">
                  <c:v>2.43055555555555E-2</c:v>
                </c:pt>
                <c:pt idx="814">
                  <c:v>0.17013888888888901</c:v>
                </c:pt>
                <c:pt idx="815">
                  <c:v>1.003472222222221</c:v>
                </c:pt>
                <c:pt idx="816">
                  <c:v>4.0034722222222197</c:v>
                </c:pt>
                <c:pt idx="817">
                  <c:v>0</c:v>
                </c:pt>
                <c:pt idx="818">
                  <c:v>0</c:v>
                </c:pt>
                <c:pt idx="819">
                  <c:v>2.43055555555555E-2</c:v>
                </c:pt>
                <c:pt idx="820">
                  <c:v>0.17013888888888901</c:v>
                </c:pt>
                <c:pt idx="821">
                  <c:v>1.003472222222221</c:v>
                </c:pt>
                <c:pt idx="822">
                  <c:v>3.003472222222221</c:v>
                </c:pt>
                <c:pt idx="823">
                  <c:v>0</c:v>
                </c:pt>
                <c:pt idx="824">
                  <c:v>4.1666666666666701E-3</c:v>
                </c:pt>
                <c:pt idx="825">
                  <c:v>0.93055555555555403</c:v>
                </c:pt>
                <c:pt idx="826">
                  <c:v>2.0479166666666662</c:v>
                </c:pt>
                <c:pt idx="827">
                  <c:v>0</c:v>
                </c:pt>
                <c:pt idx="828">
                  <c:v>4.1666666666666701E-3</c:v>
                </c:pt>
                <c:pt idx="829">
                  <c:v>0.93055555555555403</c:v>
                </c:pt>
                <c:pt idx="830">
                  <c:v>2.0479166666666662</c:v>
                </c:pt>
                <c:pt idx="831">
                  <c:v>0</c:v>
                </c:pt>
                <c:pt idx="832">
                  <c:v>0</c:v>
                </c:pt>
                <c:pt idx="833">
                  <c:v>2.0437500000000002</c:v>
                </c:pt>
                <c:pt idx="834">
                  <c:v>0</c:v>
                </c:pt>
                <c:pt idx="835">
                  <c:v>4.1666666666666701E-3</c:v>
                </c:pt>
                <c:pt idx="836">
                  <c:v>0.93055555555555403</c:v>
                </c:pt>
                <c:pt idx="837">
                  <c:v>2.0479166666666662</c:v>
                </c:pt>
                <c:pt idx="838">
                  <c:v>0</c:v>
                </c:pt>
                <c:pt idx="839">
                  <c:v>0</c:v>
                </c:pt>
                <c:pt idx="840">
                  <c:v>2.7777777777777801E-2</c:v>
                </c:pt>
                <c:pt idx="841">
                  <c:v>0.131944444444445</c:v>
                </c:pt>
                <c:pt idx="842">
                  <c:v>0.25694444444444497</c:v>
                </c:pt>
                <c:pt idx="843">
                  <c:v>1.006944444444446</c:v>
                </c:pt>
                <c:pt idx="844">
                  <c:v>0</c:v>
                </c:pt>
                <c:pt idx="845">
                  <c:v>1.38888888888889E-3</c:v>
                </c:pt>
                <c:pt idx="846">
                  <c:v>2.43055555555555E-2</c:v>
                </c:pt>
                <c:pt idx="847">
                  <c:v>0.9375</c:v>
                </c:pt>
                <c:pt idx="848">
                  <c:v>1.9375</c:v>
                </c:pt>
                <c:pt idx="849">
                  <c:v>3.003472222222221</c:v>
                </c:pt>
                <c:pt idx="850">
                  <c:v>3.9375</c:v>
                </c:pt>
                <c:pt idx="851">
                  <c:v>0</c:v>
                </c:pt>
                <c:pt idx="852">
                  <c:v>4.8611111111111199E-3</c:v>
                </c:pt>
                <c:pt idx="853">
                  <c:v>9.8611111111111205E-2</c:v>
                </c:pt>
                <c:pt idx="854">
                  <c:v>0.30694444444444502</c:v>
                </c:pt>
                <c:pt idx="855">
                  <c:v>4.2652777777777846</c:v>
                </c:pt>
                <c:pt idx="856">
                  <c:v>0</c:v>
                </c:pt>
                <c:pt idx="857">
                  <c:v>0</c:v>
                </c:pt>
                <c:pt idx="858">
                  <c:v>1.0416666666666701E-2</c:v>
                </c:pt>
                <c:pt idx="859">
                  <c:v>0.25694444444444497</c:v>
                </c:pt>
                <c:pt idx="860">
                  <c:v>1</c:v>
                </c:pt>
                <c:pt idx="861">
                  <c:v>0</c:v>
                </c:pt>
                <c:pt idx="862">
                  <c:v>0</c:v>
                </c:pt>
                <c:pt idx="863">
                  <c:v>1.0416666666666701E-2</c:v>
                </c:pt>
                <c:pt idx="864">
                  <c:v>0.25694444444444497</c:v>
                </c:pt>
                <c:pt idx="865">
                  <c:v>1</c:v>
                </c:pt>
                <c:pt idx="866">
                  <c:v>2</c:v>
                </c:pt>
                <c:pt idx="867">
                  <c:v>0</c:v>
                </c:pt>
                <c:pt idx="868">
                  <c:v>0</c:v>
                </c:pt>
                <c:pt idx="869">
                  <c:v>2.43055555555555E-2</c:v>
                </c:pt>
                <c:pt idx="870">
                  <c:v>0.17013888888888901</c:v>
                </c:pt>
                <c:pt idx="871">
                  <c:v>1.003472222222221</c:v>
                </c:pt>
                <c:pt idx="872">
                  <c:v>3.003472222222221</c:v>
                </c:pt>
                <c:pt idx="873">
                  <c:v>0</c:v>
                </c:pt>
                <c:pt idx="874">
                  <c:v>0</c:v>
                </c:pt>
                <c:pt idx="875">
                  <c:v>4.8611111111111202E-2</c:v>
                </c:pt>
                <c:pt idx="876">
                  <c:v>0.17361111111111099</c:v>
                </c:pt>
                <c:pt idx="877">
                  <c:v>0.25694444444444497</c:v>
                </c:pt>
                <c:pt idx="878">
                  <c:v>1.006944444444446</c:v>
                </c:pt>
                <c:pt idx="879">
                  <c:v>2.006944444444446</c:v>
                </c:pt>
                <c:pt idx="880">
                  <c:v>0</c:v>
                </c:pt>
                <c:pt idx="881">
                  <c:v>0</c:v>
                </c:pt>
                <c:pt idx="882">
                  <c:v>4.8611111111111202E-2</c:v>
                </c:pt>
                <c:pt idx="883">
                  <c:v>0.17361111111111099</c:v>
                </c:pt>
                <c:pt idx="884">
                  <c:v>0.25694444444444497</c:v>
                </c:pt>
                <c:pt idx="885">
                  <c:v>1.006944444444446</c:v>
                </c:pt>
                <c:pt idx="886">
                  <c:v>2.006944444444446</c:v>
                </c:pt>
                <c:pt idx="887">
                  <c:v>0</c:v>
                </c:pt>
                <c:pt idx="888">
                  <c:v>9.0277777777777908E-3</c:v>
                </c:pt>
                <c:pt idx="889">
                  <c:v>3.2638888888888898E-2</c:v>
                </c:pt>
                <c:pt idx="890">
                  <c:v>1.010416666666667</c:v>
                </c:pt>
                <c:pt idx="891">
                  <c:v>2.010416666666667</c:v>
                </c:pt>
                <c:pt idx="892">
                  <c:v>3.010416666666667</c:v>
                </c:pt>
                <c:pt idx="893">
                  <c:v>4.0104166666666572</c:v>
                </c:pt>
                <c:pt idx="894">
                  <c:v>0</c:v>
                </c:pt>
                <c:pt idx="895">
                  <c:v>0</c:v>
                </c:pt>
                <c:pt idx="896">
                  <c:v>4.8611111111111202E-2</c:v>
                </c:pt>
                <c:pt idx="897">
                  <c:v>0.17361111111111099</c:v>
                </c:pt>
                <c:pt idx="898">
                  <c:v>0.25694444444444497</c:v>
                </c:pt>
                <c:pt idx="899">
                  <c:v>1.006944444444446</c:v>
                </c:pt>
                <c:pt idx="900">
                  <c:v>0</c:v>
                </c:pt>
                <c:pt idx="901">
                  <c:v>6.9444444444444599E-4</c:v>
                </c:pt>
                <c:pt idx="902">
                  <c:v>4.5833333333333302E-2</c:v>
                </c:pt>
                <c:pt idx="903">
                  <c:v>0.170833333333333</c:v>
                </c:pt>
                <c:pt idx="904">
                  <c:v>0.37916666666666698</c:v>
                </c:pt>
                <c:pt idx="905">
                  <c:v>1.0041666666666671</c:v>
                </c:pt>
                <c:pt idx="906">
                  <c:v>2.0041666666666669</c:v>
                </c:pt>
                <c:pt idx="907">
                  <c:v>3.004166666666666</c:v>
                </c:pt>
                <c:pt idx="908">
                  <c:v>0</c:v>
                </c:pt>
                <c:pt idx="909">
                  <c:v>6.9444444444444597E-3</c:v>
                </c:pt>
                <c:pt idx="910">
                  <c:v>2.0833333333333301E-2</c:v>
                </c:pt>
                <c:pt idx="911">
                  <c:v>0.22986111111111099</c:v>
                </c:pt>
                <c:pt idx="912">
                  <c:v>0.97777777777777897</c:v>
                </c:pt>
                <c:pt idx="913">
                  <c:v>2.2006944444444461</c:v>
                </c:pt>
                <c:pt idx="914">
                  <c:v>2.9826388888888871</c:v>
                </c:pt>
                <c:pt idx="915">
                  <c:v>0</c:v>
                </c:pt>
                <c:pt idx="916">
                  <c:v>2.0833333333333298E-3</c:v>
                </c:pt>
                <c:pt idx="917">
                  <c:v>4.5138888888888701E-2</c:v>
                </c:pt>
                <c:pt idx="918">
                  <c:v>3.163194444444446</c:v>
                </c:pt>
                <c:pt idx="919">
                  <c:v>0</c:v>
                </c:pt>
                <c:pt idx="920">
                  <c:v>0</c:v>
                </c:pt>
                <c:pt idx="921">
                  <c:v>2.7777777777777801E-2</c:v>
                </c:pt>
                <c:pt idx="922">
                  <c:v>0.131944444444445</c:v>
                </c:pt>
                <c:pt idx="923">
                  <c:v>0.25694444444444497</c:v>
                </c:pt>
                <c:pt idx="924">
                  <c:v>1.006944444444446</c:v>
                </c:pt>
                <c:pt idx="925">
                  <c:v>0</c:v>
                </c:pt>
                <c:pt idx="926">
                  <c:v>0</c:v>
                </c:pt>
                <c:pt idx="927">
                  <c:v>2.7777777777777801E-2</c:v>
                </c:pt>
                <c:pt idx="928">
                  <c:v>0.131944444444445</c:v>
                </c:pt>
                <c:pt idx="929">
                  <c:v>0.25694444444444497</c:v>
                </c:pt>
                <c:pt idx="930">
                  <c:v>1.006944444444446</c:v>
                </c:pt>
                <c:pt idx="931">
                  <c:v>0</c:v>
                </c:pt>
                <c:pt idx="932">
                  <c:v>0</c:v>
                </c:pt>
                <c:pt idx="933">
                  <c:v>2.7777777777777801E-2</c:v>
                </c:pt>
                <c:pt idx="934">
                  <c:v>0.131944444444445</c:v>
                </c:pt>
                <c:pt idx="935">
                  <c:v>0.25694444444444497</c:v>
                </c:pt>
                <c:pt idx="936">
                  <c:v>1.006944444444446</c:v>
                </c:pt>
                <c:pt idx="937">
                  <c:v>0</c:v>
                </c:pt>
                <c:pt idx="938">
                  <c:v>0</c:v>
                </c:pt>
                <c:pt idx="939">
                  <c:v>2.7777777777777801E-2</c:v>
                </c:pt>
                <c:pt idx="940">
                  <c:v>0.131944444444445</c:v>
                </c:pt>
                <c:pt idx="941">
                  <c:v>0.25694444444444497</c:v>
                </c:pt>
                <c:pt idx="942">
                  <c:v>1.006944444444446</c:v>
                </c:pt>
                <c:pt idx="943">
                  <c:v>0</c:v>
                </c:pt>
                <c:pt idx="944">
                  <c:v>0</c:v>
                </c:pt>
                <c:pt idx="945">
                  <c:v>2.7777777777777801E-2</c:v>
                </c:pt>
                <c:pt idx="946">
                  <c:v>0.131944444444445</c:v>
                </c:pt>
                <c:pt idx="947">
                  <c:v>0.25694444444444497</c:v>
                </c:pt>
                <c:pt idx="948">
                  <c:v>1.006944444444446</c:v>
                </c:pt>
                <c:pt idx="949">
                  <c:v>0</c:v>
                </c:pt>
                <c:pt idx="950">
                  <c:v>0</c:v>
                </c:pt>
                <c:pt idx="951">
                  <c:v>1.0152777777777799</c:v>
                </c:pt>
                <c:pt idx="952">
                  <c:v>0</c:v>
                </c:pt>
                <c:pt idx="953">
                  <c:v>0</c:v>
                </c:pt>
                <c:pt idx="954">
                  <c:v>1.0152777777777799</c:v>
                </c:pt>
                <c:pt idx="955">
                  <c:v>0</c:v>
                </c:pt>
                <c:pt idx="956">
                  <c:v>0</c:v>
                </c:pt>
                <c:pt idx="957">
                  <c:v>0.11874999999999999</c:v>
                </c:pt>
                <c:pt idx="958">
                  <c:v>0</c:v>
                </c:pt>
                <c:pt idx="959">
                  <c:v>6.9444444444444599E-4</c:v>
                </c:pt>
                <c:pt idx="960">
                  <c:v>1.0416666666666701E-2</c:v>
                </c:pt>
                <c:pt idx="961">
                  <c:v>4.2361111111111197E-2</c:v>
                </c:pt>
                <c:pt idx="962">
                  <c:v>0.125694444444445</c:v>
                </c:pt>
                <c:pt idx="963">
                  <c:v>0.25138888888888899</c:v>
                </c:pt>
                <c:pt idx="964">
                  <c:v>0.99652777777777901</c:v>
                </c:pt>
                <c:pt idx="965">
                  <c:v>0</c:v>
                </c:pt>
                <c:pt idx="966">
                  <c:v>1.38888888888889E-3</c:v>
                </c:pt>
                <c:pt idx="967">
                  <c:v>1.18055555555555E-2</c:v>
                </c:pt>
                <c:pt idx="968">
                  <c:v>4.6527777777777897E-2</c:v>
                </c:pt>
                <c:pt idx="969">
                  <c:v>0.171527777777778</c:v>
                </c:pt>
                <c:pt idx="970">
                  <c:v>1.96875</c:v>
                </c:pt>
                <c:pt idx="971">
                  <c:v>3.0048611111111132</c:v>
                </c:pt>
                <c:pt idx="972">
                  <c:v>0</c:v>
                </c:pt>
                <c:pt idx="973">
                  <c:v>2.0833333333333298E-3</c:v>
                </c:pt>
                <c:pt idx="974">
                  <c:v>1.0416666666666701E-2</c:v>
                </c:pt>
                <c:pt idx="975">
                  <c:v>0.240972222222222</c:v>
                </c:pt>
                <c:pt idx="976">
                  <c:v>1</c:v>
                </c:pt>
                <c:pt idx="977">
                  <c:v>1.9763888888888881</c:v>
                </c:pt>
                <c:pt idx="978">
                  <c:v>3.038194444444446</c:v>
                </c:pt>
                <c:pt idx="979">
                  <c:v>4.0013888888888873</c:v>
                </c:pt>
                <c:pt idx="980">
                  <c:v>5.2562499999999996</c:v>
                </c:pt>
                <c:pt idx="981">
                  <c:v>6.0020833333333341</c:v>
                </c:pt>
                <c:pt idx="982">
                  <c:v>0</c:v>
                </c:pt>
                <c:pt idx="983">
                  <c:v>3.4722222222222199E-3</c:v>
                </c:pt>
                <c:pt idx="984">
                  <c:v>2.0833333333333301E-2</c:v>
                </c:pt>
                <c:pt idx="985">
                  <c:v>0.66666666666666696</c:v>
                </c:pt>
                <c:pt idx="986">
                  <c:v>0.98611111111111205</c:v>
                </c:pt>
                <c:pt idx="987">
                  <c:v>2</c:v>
                </c:pt>
                <c:pt idx="988">
                  <c:v>0</c:v>
                </c:pt>
                <c:pt idx="989">
                  <c:v>0</c:v>
                </c:pt>
                <c:pt idx="990">
                  <c:v>2.43055555555555E-2</c:v>
                </c:pt>
                <c:pt idx="991">
                  <c:v>0.17013888888888901</c:v>
                </c:pt>
                <c:pt idx="992">
                  <c:v>1.003472222222221</c:v>
                </c:pt>
                <c:pt idx="993">
                  <c:v>0</c:v>
                </c:pt>
                <c:pt idx="994">
                  <c:v>0</c:v>
                </c:pt>
                <c:pt idx="995">
                  <c:v>2.43055555555555E-2</c:v>
                </c:pt>
                <c:pt idx="996">
                  <c:v>0.17013888888888901</c:v>
                </c:pt>
                <c:pt idx="997">
                  <c:v>1.003472222222221</c:v>
                </c:pt>
                <c:pt idx="998">
                  <c:v>3.003472222222221</c:v>
                </c:pt>
                <c:pt idx="999">
                  <c:v>0</c:v>
                </c:pt>
                <c:pt idx="1000">
                  <c:v>0</c:v>
                </c:pt>
                <c:pt idx="1001">
                  <c:v>2.43055555555555E-2</c:v>
                </c:pt>
                <c:pt idx="1002">
                  <c:v>0.19097222222222199</c:v>
                </c:pt>
                <c:pt idx="1003">
                  <c:v>1.003472222222221</c:v>
                </c:pt>
                <c:pt idx="1004">
                  <c:v>2.003472222222221</c:v>
                </c:pt>
                <c:pt idx="1005">
                  <c:v>0</c:v>
                </c:pt>
                <c:pt idx="1006">
                  <c:v>0</c:v>
                </c:pt>
                <c:pt idx="1007">
                  <c:v>2.7777777777777801E-2</c:v>
                </c:pt>
                <c:pt idx="1008">
                  <c:v>0.131944444444445</c:v>
                </c:pt>
                <c:pt idx="1009">
                  <c:v>0.25694444444444497</c:v>
                </c:pt>
                <c:pt idx="1010">
                  <c:v>1.006944444444446</c:v>
                </c:pt>
                <c:pt idx="1011">
                  <c:v>0</c:v>
                </c:pt>
                <c:pt idx="1012">
                  <c:v>0</c:v>
                </c:pt>
                <c:pt idx="1013">
                  <c:v>2.7777777777777801E-2</c:v>
                </c:pt>
                <c:pt idx="1014">
                  <c:v>0.131944444444445</c:v>
                </c:pt>
                <c:pt idx="1015">
                  <c:v>0.25694444444444497</c:v>
                </c:pt>
                <c:pt idx="1016">
                  <c:v>1.006944444444446</c:v>
                </c:pt>
                <c:pt idx="1017">
                  <c:v>0</c:v>
                </c:pt>
                <c:pt idx="1018">
                  <c:v>0</c:v>
                </c:pt>
                <c:pt idx="1019">
                  <c:v>0.14652777777777801</c:v>
                </c:pt>
                <c:pt idx="1020">
                  <c:v>0.99375000000000002</c:v>
                </c:pt>
                <c:pt idx="1021">
                  <c:v>3.0472222222222212</c:v>
                </c:pt>
                <c:pt idx="1022">
                  <c:v>0</c:v>
                </c:pt>
                <c:pt idx="1023">
                  <c:v>0</c:v>
                </c:pt>
                <c:pt idx="1024">
                  <c:v>2.2222222222222199E-2</c:v>
                </c:pt>
                <c:pt idx="1025">
                  <c:v>4.1666666666666699E-2</c:v>
                </c:pt>
                <c:pt idx="1026">
                  <c:v>0.25347222222222199</c:v>
                </c:pt>
                <c:pt idx="1027">
                  <c:v>1.003472222222221</c:v>
                </c:pt>
                <c:pt idx="1028">
                  <c:v>2.0090277777777801</c:v>
                </c:pt>
                <c:pt idx="1029">
                  <c:v>3.006944444444446</c:v>
                </c:pt>
                <c:pt idx="1030">
                  <c:v>4.0048611111111123</c:v>
                </c:pt>
                <c:pt idx="1031">
                  <c:v>0</c:v>
                </c:pt>
                <c:pt idx="1032">
                  <c:v>1.59722222222222E-2</c:v>
                </c:pt>
                <c:pt idx="1033">
                  <c:v>2.9861111111111099E-2</c:v>
                </c:pt>
                <c:pt idx="1034">
                  <c:v>6.1111111111111199E-2</c:v>
                </c:pt>
                <c:pt idx="1035">
                  <c:v>0.18611111111111101</c:v>
                </c:pt>
                <c:pt idx="1036">
                  <c:v>1.024305555555554</c:v>
                </c:pt>
                <c:pt idx="1037">
                  <c:v>0</c:v>
                </c:pt>
                <c:pt idx="1038">
                  <c:v>6.9444444444444599E-4</c:v>
                </c:pt>
                <c:pt idx="1039">
                  <c:v>1.38888888888889E-2</c:v>
                </c:pt>
                <c:pt idx="1040">
                  <c:v>0.70833333333333304</c:v>
                </c:pt>
                <c:pt idx="1041">
                  <c:v>0.99305555555555403</c:v>
                </c:pt>
                <c:pt idx="1042">
                  <c:v>1.986111111111112</c:v>
                </c:pt>
                <c:pt idx="1043">
                  <c:v>0</c:v>
                </c:pt>
                <c:pt idx="1044">
                  <c:v>0</c:v>
                </c:pt>
                <c:pt idx="1045">
                  <c:v>7.6388888888888704E-3</c:v>
                </c:pt>
                <c:pt idx="1046">
                  <c:v>0.23194444444444501</c:v>
                </c:pt>
                <c:pt idx="1047">
                  <c:v>0.97916666666666696</c:v>
                </c:pt>
                <c:pt idx="1048">
                  <c:v>1.979166666666667</c:v>
                </c:pt>
                <c:pt idx="1049">
                  <c:v>2.9791666666666661</c:v>
                </c:pt>
                <c:pt idx="1050">
                  <c:v>4</c:v>
                </c:pt>
                <c:pt idx="1051">
                  <c:v>0</c:v>
                </c:pt>
                <c:pt idx="1052">
                  <c:v>0</c:v>
                </c:pt>
                <c:pt idx="1053">
                  <c:v>1.38888888888889E-2</c:v>
                </c:pt>
                <c:pt idx="1054">
                  <c:v>4.5138888888888701E-2</c:v>
                </c:pt>
                <c:pt idx="1055">
                  <c:v>0.12847222222222199</c:v>
                </c:pt>
                <c:pt idx="1056">
                  <c:v>1.003472222222221</c:v>
                </c:pt>
                <c:pt idx="1057">
                  <c:v>0</c:v>
                </c:pt>
                <c:pt idx="1058">
                  <c:v>0</c:v>
                </c:pt>
                <c:pt idx="1059">
                  <c:v>1.38888888888889E-2</c:v>
                </c:pt>
                <c:pt idx="1060">
                  <c:v>4.5138888888888701E-2</c:v>
                </c:pt>
                <c:pt idx="1061">
                  <c:v>0.17013888888888901</c:v>
                </c:pt>
                <c:pt idx="1062">
                  <c:v>0.25347222222222199</c:v>
                </c:pt>
                <c:pt idx="1063">
                  <c:v>0</c:v>
                </c:pt>
                <c:pt idx="1064">
                  <c:v>0</c:v>
                </c:pt>
                <c:pt idx="1065">
                  <c:v>1.38888888888889E-2</c:v>
                </c:pt>
                <c:pt idx="1066">
                  <c:v>4.5138888888888701E-2</c:v>
                </c:pt>
                <c:pt idx="1067">
                  <c:v>0.17013888888888901</c:v>
                </c:pt>
                <c:pt idx="1068">
                  <c:v>0.25347222222222199</c:v>
                </c:pt>
                <c:pt idx="1069">
                  <c:v>1.1701388888888871</c:v>
                </c:pt>
                <c:pt idx="1070">
                  <c:v>0</c:v>
                </c:pt>
                <c:pt idx="1071">
                  <c:v>0</c:v>
                </c:pt>
                <c:pt idx="1072">
                  <c:v>1.38888888888889E-2</c:v>
                </c:pt>
                <c:pt idx="1073">
                  <c:v>4.5138888888888701E-2</c:v>
                </c:pt>
                <c:pt idx="1074">
                  <c:v>0.17013888888888901</c:v>
                </c:pt>
                <c:pt idx="1075">
                  <c:v>1.003472222222221</c:v>
                </c:pt>
                <c:pt idx="1076">
                  <c:v>0</c:v>
                </c:pt>
                <c:pt idx="1077">
                  <c:v>0</c:v>
                </c:pt>
                <c:pt idx="1078">
                  <c:v>1.38888888888889E-2</c:v>
                </c:pt>
                <c:pt idx="1079">
                  <c:v>4.5138888888888701E-2</c:v>
                </c:pt>
                <c:pt idx="1080">
                  <c:v>0.17013888888888901</c:v>
                </c:pt>
                <c:pt idx="1081">
                  <c:v>0.25347222222222199</c:v>
                </c:pt>
                <c:pt idx="1082">
                  <c:v>1.003472222222221</c:v>
                </c:pt>
                <c:pt idx="1083">
                  <c:v>0</c:v>
                </c:pt>
                <c:pt idx="1084">
                  <c:v>0</c:v>
                </c:pt>
                <c:pt idx="1085">
                  <c:v>1.38888888888889E-2</c:v>
                </c:pt>
                <c:pt idx="1086">
                  <c:v>4.5138888888888701E-2</c:v>
                </c:pt>
                <c:pt idx="1087">
                  <c:v>0.17013888888888901</c:v>
                </c:pt>
                <c:pt idx="1088">
                  <c:v>0.25347222222222199</c:v>
                </c:pt>
                <c:pt idx="1089">
                  <c:v>1.0451388888888871</c:v>
                </c:pt>
                <c:pt idx="1090">
                  <c:v>0</c:v>
                </c:pt>
                <c:pt idx="1091">
                  <c:v>0</c:v>
                </c:pt>
                <c:pt idx="1092">
                  <c:v>1.38888888888889E-2</c:v>
                </c:pt>
                <c:pt idx="1093">
                  <c:v>4.5138888888888701E-2</c:v>
                </c:pt>
                <c:pt idx="1094">
                  <c:v>0.17013888888888901</c:v>
                </c:pt>
                <c:pt idx="1095">
                  <c:v>0.25347222222222199</c:v>
                </c:pt>
                <c:pt idx="1096">
                  <c:v>0</c:v>
                </c:pt>
                <c:pt idx="1097">
                  <c:v>0</c:v>
                </c:pt>
                <c:pt idx="1098">
                  <c:v>1.38888888888889E-2</c:v>
                </c:pt>
                <c:pt idx="1099">
                  <c:v>4.5138888888888701E-2</c:v>
                </c:pt>
                <c:pt idx="1100">
                  <c:v>0.17013888888888901</c:v>
                </c:pt>
                <c:pt idx="1101">
                  <c:v>0.211805555555555</c:v>
                </c:pt>
                <c:pt idx="1102">
                  <c:v>0</c:v>
                </c:pt>
                <c:pt idx="1103">
                  <c:v>6.9444444444444599E-4</c:v>
                </c:pt>
                <c:pt idx="1104">
                  <c:v>4.3749999999999997E-2</c:v>
                </c:pt>
                <c:pt idx="1105">
                  <c:v>0</c:v>
                </c:pt>
                <c:pt idx="1106">
                  <c:v>6.9444444444444599E-4</c:v>
                </c:pt>
                <c:pt idx="1107">
                  <c:v>4.3749999999999997E-2</c:v>
                </c:pt>
                <c:pt idx="1108">
                  <c:v>2.9951388888888868</c:v>
                </c:pt>
                <c:pt idx="1109">
                  <c:v>0</c:v>
                </c:pt>
                <c:pt idx="1110">
                  <c:v>3.4722222222222199E-3</c:v>
                </c:pt>
                <c:pt idx="1111">
                  <c:v>2.7777777777777801E-2</c:v>
                </c:pt>
                <c:pt idx="1112">
                  <c:v>0.63541666666666696</c:v>
                </c:pt>
                <c:pt idx="1113">
                  <c:v>1.010416666666667</c:v>
                </c:pt>
                <c:pt idx="1114">
                  <c:v>2.010416666666667</c:v>
                </c:pt>
                <c:pt idx="1115">
                  <c:v>0</c:v>
                </c:pt>
                <c:pt idx="1116">
                  <c:v>0</c:v>
                </c:pt>
                <c:pt idx="1117">
                  <c:v>0.80763888888888802</c:v>
                </c:pt>
                <c:pt idx="1118">
                  <c:v>0</c:v>
                </c:pt>
                <c:pt idx="1119">
                  <c:v>0</c:v>
                </c:pt>
                <c:pt idx="1120">
                  <c:v>0.139583333333333</c:v>
                </c:pt>
                <c:pt idx="1121">
                  <c:v>0</c:v>
                </c:pt>
                <c:pt idx="1122">
                  <c:v>0</c:v>
                </c:pt>
                <c:pt idx="1123">
                  <c:v>1.123611111111112</c:v>
                </c:pt>
                <c:pt idx="1124">
                  <c:v>0</c:v>
                </c:pt>
                <c:pt idx="1125">
                  <c:v>0</c:v>
                </c:pt>
                <c:pt idx="1126">
                  <c:v>2.2222222222222199E-2</c:v>
                </c:pt>
                <c:pt idx="1127">
                  <c:v>0.12638888888888899</c:v>
                </c:pt>
                <c:pt idx="1128">
                  <c:v>0</c:v>
                </c:pt>
                <c:pt idx="1129">
                  <c:v>0</c:v>
                </c:pt>
                <c:pt idx="1130">
                  <c:v>5.2083333333333301E-2</c:v>
                </c:pt>
                <c:pt idx="1131">
                  <c:v>4.0659722222222214</c:v>
                </c:pt>
                <c:pt idx="1132">
                  <c:v>0</c:v>
                </c:pt>
                <c:pt idx="1133">
                  <c:v>3.4722222222222199E-3</c:v>
                </c:pt>
                <c:pt idx="1134">
                  <c:v>4.1666666666666699E-2</c:v>
                </c:pt>
                <c:pt idx="1135">
                  <c:v>0.180555555555555</c:v>
                </c:pt>
                <c:pt idx="1136">
                  <c:v>0.99652777777777901</c:v>
                </c:pt>
                <c:pt idx="1137">
                  <c:v>0</c:v>
                </c:pt>
                <c:pt idx="1138">
                  <c:v>0</c:v>
                </c:pt>
                <c:pt idx="1139">
                  <c:v>1.38888888888889E-2</c:v>
                </c:pt>
                <c:pt idx="1140">
                  <c:v>4.5138888888888701E-2</c:v>
                </c:pt>
                <c:pt idx="1141">
                  <c:v>0.17013888888888901</c:v>
                </c:pt>
                <c:pt idx="1142">
                  <c:v>0.25347222222222199</c:v>
                </c:pt>
                <c:pt idx="1143">
                  <c:v>0</c:v>
                </c:pt>
                <c:pt idx="1144">
                  <c:v>0</c:v>
                </c:pt>
                <c:pt idx="1145">
                  <c:v>4.8611111111111202E-2</c:v>
                </c:pt>
                <c:pt idx="1146">
                  <c:v>2.5048611111111132</c:v>
                </c:pt>
                <c:pt idx="1147">
                  <c:v>0</c:v>
                </c:pt>
                <c:pt idx="1148">
                  <c:v>5.5555555555555402E-3</c:v>
                </c:pt>
                <c:pt idx="1149">
                  <c:v>4.8611111111111202E-2</c:v>
                </c:pt>
                <c:pt idx="1150">
                  <c:v>0.36111111111111099</c:v>
                </c:pt>
                <c:pt idx="1151">
                  <c:v>1.111111111111112</c:v>
                </c:pt>
                <c:pt idx="1152">
                  <c:v>0</c:v>
                </c:pt>
                <c:pt idx="1153">
                  <c:v>0</c:v>
                </c:pt>
                <c:pt idx="1154">
                  <c:v>2.43055555555555E-2</c:v>
                </c:pt>
                <c:pt idx="1155">
                  <c:v>0.17013888888888901</c:v>
                </c:pt>
                <c:pt idx="1156">
                  <c:v>1.003472222222221</c:v>
                </c:pt>
                <c:pt idx="1157">
                  <c:v>0</c:v>
                </c:pt>
                <c:pt idx="1158">
                  <c:v>0</c:v>
                </c:pt>
                <c:pt idx="1159">
                  <c:v>7.8472222222222096E-2</c:v>
                </c:pt>
                <c:pt idx="1160">
                  <c:v>3.0812499999999998</c:v>
                </c:pt>
                <c:pt idx="1161">
                  <c:v>5.0750000000000002</c:v>
                </c:pt>
                <c:pt idx="1162">
                  <c:v>0</c:v>
                </c:pt>
                <c:pt idx="1163">
                  <c:v>2.0833333333333298E-3</c:v>
                </c:pt>
                <c:pt idx="1164">
                  <c:v>4.1666666666666699E-2</c:v>
                </c:pt>
                <c:pt idx="1165">
                  <c:v>3</c:v>
                </c:pt>
                <c:pt idx="1166">
                  <c:v>0</c:v>
                </c:pt>
                <c:pt idx="1167">
                  <c:v>0</c:v>
                </c:pt>
                <c:pt idx="1168">
                  <c:v>1.38888888888889E-2</c:v>
                </c:pt>
                <c:pt idx="1169">
                  <c:v>4.5138888888888701E-2</c:v>
                </c:pt>
                <c:pt idx="1170">
                  <c:v>0.17013888888888901</c:v>
                </c:pt>
                <c:pt idx="1171">
                  <c:v>0.25347222222222199</c:v>
                </c:pt>
                <c:pt idx="1172">
                  <c:v>1.149305555555554</c:v>
                </c:pt>
                <c:pt idx="1173">
                  <c:v>0</c:v>
                </c:pt>
                <c:pt idx="1174">
                  <c:v>1.38888888888889E-3</c:v>
                </c:pt>
                <c:pt idx="1175">
                  <c:v>2.0833333333333301E-2</c:v>
                </c:pt>
                <c:pt idx="1176">
                  <c:v>0.64930555555555403</c:v>
                </c:pt>
                <c:pt idx="1177">
                  <c:v>0.98958333333333304</c:v>
                </c:pt>
                <c:pt idx="1178">
                  <c:v>1.9826388888888871</c:v>
                </c:pt>
                <c:pt idx="1179">
                  <c:v>0</c:v>
                </c:pt>
                <c:pt idx="1180">
                  <c:v>0</c:v>
                </c:pt>
                <c:pt idx="1181">
                  <c:v>4.0972222222222202E-2</c:v>
                </c:pt>
                <c:pt idx="1182">
                  <c:v>0.17013888888888901</c:v>
                </c:pt>
                <c:pt idx="1183">
                  <c:v>1.1847222222222209</c:v>
                </c:pt>
                <c:pt idx="1184">
                  <c:v>0</c:v>
                </c:pt>
                <c:pt idx="1185">
                  <c:v>3.4722222222222199E-3</c:v>
                </c:pt>
                <c:pt idx="1186">
                  <c:v>1.7361111111111101E-2</c:v>
                </c:pt>
                <c:pt idx="1187">
                  <c:v>0.67361111111111205</c:v>
                </c:pt>
                <c:pt idx="1188">
                  <c:v>0.99652777777777901</c:v>
                </c:pt>
                <c:pt idx="1189">
                  <c:v>1.993055555555554</c:v>
                </c:pt>
                <c:pt idx="1190">
                  <c:v>0</c:v>
                </c:pt>
                <c:pt idx="1191">
                  <c:v>2.0833333333333298E-3</c:v>
                </c:pt>
                <c:pt idx="1192">
                  <c:v>2.43055555555555E-2</c:v>
                </c:pt>
                <c:pt idx="1193">
                  <c:v>0.19097222222222199</c:v>
                </c:pt>
                <c:pt idx="1194">
                  <c:v>1.003472222222221</c:v>
                </c:pt>
                <c:pt idx="1195">
                  <c:v>2.003472222222221</c:v>
                </c:pt>
                <c:pt idx="1196">
                  <c:v>0</c:v>
                </c:pt>
                <c:pt idx="1197">
                  <c:v>0</c:v>
                </c:pt>
                <c:pt idx="1198">
                  <c:v>4.3055555555555403E-2</c:v>
                </c:pt>
                <c:pt idx="1199">
                  <c:v>1.001388888888888</c:v>
                </c:pt>
                <c:pt idx="1200">
                  <c:v>2.0013888888888882</c:v>
                </c:pt>
                <c:pt idx="1201">
                  <c:v>3.0013888888888882</c:v>
                </c:pt>
                <c:pt idx="1202">
                  <c:v>0</c:v>
                </c:pt>
                <c:pt idx="1203">
                  <c:v>0</c:v>
                </c:pt>
                <c:pt idx="1204">
                  <c:v>2.43055555555555E-2</c:v>
                </c:pt>
                <c:pt idx="1205">
                  <c:v>0.17013888888888901</c:v>
                </c:pt>
                <c:pt idx="1206">
                  <c:v>1.003472222222221</c:v>
                </c:pt>
                <c:pt idx="1207">
                  <c:v>0</c:v>
                </c:pt>
                <c:pt idx="1208">
                  <c:v>0</c:v>
                </c:pt>
                <c:pt idx="1209">
                  <c:v>2.43055555555555E-2</c:v>
                </c:pt>
                <c:pt idx="1210">
                  <c:v>0.17013888888888901</c:v>
                </c:pt>
                <c:pt idx="1211">
                  <c:v>2.003472222222221</c:v>
                </c:pt>
              </c:numCache>
            </c:numRef>
          </c:xVal>
          <c:yVal>
            <c:numRef>
              <c:f>'[wapps for isth.xlsx]EHL'!$O$2:$O$1043666</c:f>
              <c:numCache>
                <c:formatCode>General</c:formatCode>
                <c:ptCount val="1043665"/>
                <c:pt idx="0">
                  <c:v>0</c:v>
                </c:pt>
                <c:pt idx="1">
                  <c:v>0</c:v>
                </c:pt>
                <c:pt idx="2">
                  <c:v>0.49</c:v>
                </c:pt>
                <c:pt idx="3">
                  <c:v>9.4E-2</c:v>
                </c:pt>
                <c:pt idx="4">
                  <c:v>2.3E-2</c:v>
                </c:pt>
                <c:pt idx="5">
                  <c:v>0</c:v>
                </c:pt>
                <c:pt idx="6">
                  <c:v>0</c:v>
                </c:pt>
                <c:pt idx="7">
                  <c:v>1.1100000000000001</c:v>
                </c:pt>
                <c:pt idx="8">
                  <c:v>0</c:v>
                </c:pt>
                <c:pt idx="9">
                  <c:v>0</c:v>
                </c:pt>
                <c:pt idx="10">
                  <c:v>0.69</c:v>
                </c:pt>
                <c:pt idx="11">
                  <c:v>0.05</c:v>
                </c:pt>
                <c:pt idx="12">
                  <c:v>0.01</c:v>
                </c:pt>
                <c:pt idx="13">
                  <c:v>0</c:v>
                </c:pt>
                <c:pt idx="14">
                  <c:v>0</c:v>
                </c:pt>
                <c:pt idx="15">
                  <c:v>1.1299999999999999</c:v>
                </c:pt>
                <c:pt idx="16">
                  <c:v>0.06</c:v>
                </c:pt>
                <c:pt idx="17">
                  <c:v>0.02</c:v>
                </c:pt>
                <c:pt idx="18">
                  <c:v>0</c:v>
                </c:pt>
                <c:pt idx="19">
                  <c:v>0</c:v>
                </c:pt>
                <c:pt idx="20">
                  <c:v>0.43</c:v>
                </c:pt>
                <c:pt idx="21">
                  <c:v>0.11</c:v>
                </c:pt>
                <c:pt idx="22">
                  <c:v>0.02</c:v>
                </c:pt>
                <c:pt idx="23">
                  <c:v>0</c:v>
                </c:pt>
                <c:pt idx="24">
                  <c:v>0</c:v>
                </c:pt>
                <c:pt idx="25">
                  <c:v>1.02</c:v>
                </c:pt>
                <c:pt idx="26">
                  <c:v>0.01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0.41</c:v>
                </c:pt>
                <c:pt idx="31">
                  <c:v>0.32700000000000001</c:v>
                </c:pt>
                <c:pt idx="32">
                  <c:v>1.0999999999999999E-2</c:v>
                </c:pt>
                <c:pt idx="33">
                  <c:v>0</c:v>
                </c:pt>
                <c:pt idx="34">
                  <c:v>0</c:v>
                </c:pt>
                <c:pt idx="35">
                  <c:v>0.7</c:v>
                </c:pt>
                <c:pt idx="36">
                  <c:v>0.72</c:v>
                </c:pt>
                <c:pt idx="37">
                  <c:v>0.28999999999999998</c:v>
                </c:pt>
                <c:pt idx="38">
                  <c:v>2.5999999999999999E-2</c:v>
                </c:pt>
                <c:pt idx="39">
                  <c:v>0</c:v>
                </c:pt>
                <c:pt idx="40">
                  <c:v>0</c:v>
                </c:pt>
                <c:pt idx="41">
                  <c:v>0.97</c:v>
                </c:pt>
                <c:pt idx="42">
                  <c:v>0.81</c:v>
                </c:pt>
                <c:pt idx="43">
                  <c:v>0.06</c:v>
                </c:pt>
                <c:pt idx="44">
                  <c:v>0</c:v>
                </c:pt>
                <c:pt idx="45">
                  <c:v>0</c:v>
                </c:pt>
                <c:pt idx="46">
                  <c:v>0.64</c:v>
                </c:pt>
                <c:pt idx="47">
                  <c:v>3.4000000000000002E-2</c:v>
                </c:pt>
                <c:pt idx="48">
                  <c:v>0</c:v>
                </c:pt>
                <c:pt idx="49">
                  <c:v>0</c:v>
                </c:pt>
                <c:pt idx="50">
                  <c:v>0.63</c:v>
                </c:pt>
                <c:pt idx="51">
                  <c:v>8.6999999999999994E-2</c:v>
                </c:pt>
                <c:pt idx="52">
                  <c:v>0</c:v>
                </c:pt>
                <c:pt idx="53">
                  <c:v>0</c:v>
                </c:pt>
                <c:pt idx="54">
                  <c:v>1.02</c:v>
                </c:pt>
                <c:pt idx="55">
                  <c:v>1.6E-2</c:v>
                </c:pt>
                <c:pt idx="56">
                  <c:v>0</c:v>
                </c:pt>
                <c:pt idx="57">
                  <c:v>0</c:v>
                </c:pt>
                <c:pt idx="58">
                  <c:v>0.92600000000000005</c:v>
                </c:pt>
                <c:pt idx="59">
                  <c:v>0.78</c:v>
                </c:pt>
                <c:pt idx="60">
                  <c:v>0.23599999999999999</c:v>
                </c:pt>
                <c:pt idx="61">
                  <c:v>7.4999999999999997E-2</c:v>
                </c:pt>
                <c:pt idx="62">
                  <c:v>0.04</c:v>
                </c:pt>
                <c:pt idx="63">
                  <c:v>0</c:v>
                </c:pt>
                <c:pt idx="64">
                  <c:v>0</c:v>
                </c:pt>
                <c:pt idx="65">
                  <c:v>1.06</c:v>
                </c:pt>
                <c:pt idx="66">
                  <c:v>1.05</c:v>
                </c:pt>
                <c:pt idx="67">
                  <c:v>0.4</c:v>
                </c:pt>
                <c:pt idx="68">
                  <c:v>8.6999999999999994E-2</c:v>
                </c:pt>
                <c:pt idx="69">
                  <c:v>0</c:v>
                </c:pt>
                <c:pt idx="70">
                  <c:v>0</c:v>
                </c:pt>
                <c:pt idx="71">
                  <c:v>0.745</c:v>
                </c:pt>
                <c:pt idx="72">
                  <c:v>0.55400000000000005</c:v>
                </c:pt>
                <c:pt idx="73">
                  <c:v>8.2000000000000003E-2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0.69</c:v>
                </c:pt>
                <c:pt idx="78">
                  <c:v>0.57999999999999996</c:v>
                </c:pt>
                <c:pt idx="79">
                  <c:v>1.7999999999999999E-2</c:v>
                </c:pt>
                <c:pt idx="80">
                  <c:v>0</c:v>
                </c:pt>
                <c:pt idx="81">
                  <c:v>0</c:v>
                </c:pt>
                <c:pt idx="82">
                  <c:v>1.31</c:v>
                </c:pt>
                <c:pt idx="83">
                  <c:v>1.0900000000000001</c:v>
                </c:pt>
                <c:pt idx="84">
                  <c:v>0.69</c:v>
                </c:pt>
                <c:pt idx="85">
                  <c:v>0.23</c:v>
                </c:pt>
                <c:pt idx="86">
                  <c:v>0.05</c:v>
                </c:pt>
                <c:pt idx="87">
                  <c:v>0</c:v>
                </c:pt>
                <c:pt idx="88">
                  <c:v>0</c:v>
                </c:pt>
                <c:pt idx="89">
                  <c:v>0.53600000000000003</c:v>
                </c:pt>
                <c:pt idx="90">
                  <c:v>8.5000000000000006E-2</c:v>
                </c:pt>
                <c:pt idx="91">
                  <c:v>0</c:v>
                </c:pt>
                <c:pt idx="92">
                  <c:v>0</c:v>
                </c:pt>
                <c:pt idx="93">
                  <c:v>0.57899999999999996</c:v>
                </c:pt>
                <c:pt idx="94">
                  <c:v>0.16200000000000001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0.39</c:v>
                </c:pt>
                <c:pt idx="99">
                  <c:v>0.2</c:v>
                </c:pt>
                <c:pt idx="100">
                  <c:v>1.6E-2</c:v>
                </c:pt>
                <c:pt idx="101">
                  <c:v>0</c:v>
                </c:pt>
                <c:pt idx="102">
                  <c:v>0</c:v>
                </c:pt>
                <c:pt idx="103">
                  <c:v>0.47</c:v>
                </c:pt>
                <c:pt idx="104">
                  <c:v>0.19</c:v>
                </c:pt>
                <c:pt idx="105">
                  <c:v>1.7999999999999999E-2</c:v>
                </c:pt>
                <c:pt idx="106">
                  <c:v>0</c:v>
                </c:pt>
                <c:pt idx="107">
                  <c:v>0</c:v>
                </c:pt>
                <c:pt idx="108">
                  <c:v>0.62</c:v>
                </c:pt>
                <c:pt idx="109">
                  <c:v>0.187</c:v>
                </c:pt>
                <c:pt idx="110">
                  <c:v>2.4E-2</c:v>
                </c:pt>
                <c:pt idx="111">
                  <c:v>0</c:v>
                </c:pt>
                <c:pt idx="112">
                  <c:v>0</c:v>
                </c:pt>
                <c:pt idx="113">
                  <c:v>0.64</c:v>
                </c:pt>
                <c:pt idx="114">
                  <c:v>0.24</c:v>
                </c:pt>
                <c:pt idx="115">
                  <c:v>3.2000000000000001E-2</c:v>
                </c:pt>
                <c:pt idx="116">
                  <c:v>0</c:v>
                </c:pt>
                <c:pt idx="117">
                  <c:v>0</c:v>
                </c:pt>
                <c:pt idx="118">
                  <c:v>0.38</c:v>
                </c:pt>
                <c:pt idx="119">
                  <c:v>4.5999999999999999E-2</c:v>
                </c:pt>
                <c:pt idx="120">
                  <c:v>0</c:v>
                </c:pt>
                <c:pt idx="121">
                  <c:v>0</c:v>
                </c:pt>
                <c:pt idx="122">
                  <c:v>0.76</c:v>
                </c:pt>
                <c:pt idx="123">
                  <c:v>0.32</c:v>
                </c:pt>
                <c:pt idx="124">
                  <c:v>2.9000000000000001E-2</c:v>
                </c:pt>
                <c:pt idx="125">
                  <c:v>0</c:v>
                </c:pt>
                <c:pt idx="126">
                  <c:v>0</c:v>
                </c:pt>
                <c:pt idx="127">
                  <c:v>0.45</c:v>
                </c:pt>
                <c:pt idx="128">
                  <c:v>0.1</c:v>
                </c:pt>
                <c:pt idx="129">
                  <c:v>3.9E-2</c:v>
                </c:pt>
                <c:pt idx="130">
                  <c:v>0</c:v>
                </c:pt>
                <c:pt idx="131">
                  <c:v>0</c:v>
                </c:pt>
                <c:pt idx="132">
                  <c:v>0.74</c:v>
                </c:pt>
                <c:pt idx="133">
                  <c:v>0.3</c:v>
                </c:pt>
                <c:pt idx="134">
                  <c:v>2.7E-2</c:v>
                </c:pt>
                <c:pt idx="135">
                  <c:v>0</c:v>
                </c:pt>
                <c:pt idx="136">
                  <c:v>0</c:v>
                </c:pt>
                <c:pt idx="137">
                  <c:v>0.88</c:v>
                </c:pt>
                <c:pt idx="138">
                  <c:v>0.3</c:v>
                </c:pt>
                <c:pt idx="139">
                  <c:v>0</c:v>
                </c:pt>
                <c:pt idx="140">
                  <c:v>0</c:v>
                </c:pt>
                <c:pt idx="141">
                  <c:v>1.08</c:v>
                </c:pt>
                <c:pt idx="142">
                  <c:v>0.34</c:v>
                </c:pt>
                <c:pt idx="143">
                  <c:v>1.0999999999999999E-2</c:v>
                </c:pt>
                <c:pt idx="144">
                  <c:v>0</c:v>
                </c:pt>
                <c:pt idx="145">
                  <c:v>0</c:v>
                </c:pt>
                <c:pt idx="146">
                  <c:v>1.17</c:v>
                </c:pt>
                <c:pt idx="147">
                  <c:v>0.21</c:v>
                </c:pt>
                <c:pt idx="148">
                  <c:v>0.06</c:v>
                </c:pt>
                <c:pt idx="149">
                  <c:v>0.02</c:v>
                </c:pt>
                <c:pt idx="150">
                  <c:v>0</c:v>
                </c:pt>
                <c:pt idx="151">
                  <c:v>0</c:v>
                </c:pt>
                <c:pt idx="152">
                  <c:v>0.17</c:v>
                </c:pt>
                <c:pt idx="153">
                  <c:v>0</c:v>
                </c:pt>
                <c:pt idx="154">
                  <c:v>0</c:v>
                </c:pt>
                <c:pt idx="155">
                  <c:v>0.01</c:v>
                </c:pt>
                <c:pt idx="156">
                  <c:v>0</c:v>
                </c:pt>
                <c:pt idx="157">
                  <c:v>0</c:v>
                </c:pt>
                <c:pt idx="158">
                  <c:v>1.71</c:v>
                </c:pt>
                <c:pt idx="159">
                  <c:v>0</c:v>
                </c:pt>
                <c:pt idx="160">
                  <c:v>0</c:v>
                </c:pt>
                <c:pt idx="161">
                  <c:v>1.71</c:v>
                </c:pt>
                <c:pt idx="162">
                  <c:v>0.18</c:v>
                </c:pt>
                <c:pt idx="163">
                  <c:v>0</c:v>
                </c:pt>
                <c:pt idx="164">
                  <c:v>0</c:v>
                </c:pt>
                <c:pt idx="165">
                  <c:v>0.06</c:v>
                </c:pt>
                <c:pt idx="166">
                  <c:v>0</c:v>
                </c:pt>
                <c:pt idx="167">
                  <c:v>0</c:v>
                </c:pt>
                <c:pt idx="168">
                  <c:v>1.71</c:v>
                </c:pt>
                <c:pt idx="169">
                  <c:v>0.17</c:v>
                </c:pt>
                <c:pt idx="170">
                  <c:v>0.18</c:v>
                </c:pt>
                <c:pt idx="171">
                  <c:v>0.01</c:v>
                </c:pt>
                <c:pt idx="172">
                  <c:v>0.01</c:v>
                </c:pt>
                <c:pt idx="173">
                  <c:v>0</c:v>
                </c:pt>
                <c:pt idx="174">
                  <c:v>0</c:v>
                </c:pt>
                <c:pt idx="175">
                  <c:v>1.71</c:v>
                </c:pt>
                <c:pt idx="176">
                  <c:v>0.17</c:v>
                </c:pt>
                <c:pt idx="177">
                  <c:v>0.18</c:v>
                </c:pt>
                <c:pt idx="178">
                  <c:v>0.06</c:v>
                </c:pt>
                <c:pt idx="179">
                  <c:v>0.01</c:v>
                </c:pt>
                <c:pt idx="180">
                  <c:v>0.01</c:v>
                </c:pt>
                <c:pt idx="181">
                  <c:v>0</c:v>
                </c:pt>
                <c:pt idx="182">
                  <c:v>0</c:v>
                </c:pt>
                <c:pt idx="183">
                  <c:v>0.96</c:v>
                </c:pt>
                <c:pt idx="184">
                  <c:v>0.32</c:v>
                </c:pt>
                <c:pt idx="185">
                  <c:v>0.09</c:v>
                </c:pt>
                <c:pt idx="186">
                  <c:v>0</c:v>
                </c:pt>
                <c:pt idx="187">
                  <c:v>0</c:v>
                </c:pt>
                <c:pt idx="188">
                  <c:v>1.1200000000000001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1.1200000000000001</c:v>
                </c:pt>
                <c:pt idx="193">
                  <c:v>0.04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1.33</c:v>
                </c:pt>
                <c:pt idx="198">
                  <c:v>1.1499999999999999</c:v>
                </c:pt>
                <c:pt idx="199">
                  <c:v>0.08</c:v>
                </c:pt>
                <c:pt idx="200">
                  <c:v>0.04</c:v>
                </c:pt>
                <c:pt idx="201">
                  <c:v>0</c:v>
                </c:pt>
                <c:pt idx="202">
                  <c:v>0</c:v>
                </c:pt>
                <c:pt idx="203">
                  <c:v>0.28999999999999998</c:v>
                </c:pt>
                <c:pt idx="204">
                  <c:v>0.27</c:v>
                </c:pt>
                <c:pt idx="205">
                  <c:v>0</c:v>
                </c:pt>
                <c:pt idx="206">
                  <c:v>0</c:v>
                </c:pt>
                <c:pt idx="207">
                  <c:v>0.56000000000000005</c:v>
                </c:pt>
                <c:pt idx="208">
                  <c:v>0.4</c:v>
                </c:pt>
                <c:pt idx="209">
                  <c:v>0.2</c:v>
                </c:pt>
                <c:pt idx="210">
                  <c:v>0</c:v>
                </c:pt>
                <c:pt idx="211">
                  <c:v>0</c:v>
                </c:pt>
                <c:pt idx="212">
                  <c:v>0.25</c:v>
                </c:pt>
                <c:pt idx="213">
                  <c:v>0.15</c:v>
                </c:pt>
                <c:pt idx="214">
                  <c:v>0.1</c:v>
                </c:pt>
                <c:pt idx="215">
                  <c:v>0.04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0.85</c:v>
                </c:pt>
                <c:pt idx="221">
                  <c:v>0.33</c:v>
                </c:pt>
                <c:pt idx="222">
                  <c:v>0.12</c:v>
                </c:pt>
                <c:pt idx="223">
                  <c:v>0.04</c:v>
                </c:pt>
                <c:pt idx="224">
                  <c:v>0</c:v>
                </c:pt>
                <c:pt idx="225">
                  <c:v>0</c:v>
                </c:pt>
                <c:pt idx="226">
                  <c:v>0.92</c:v>
                </c:pt>
                <c:pt idx="227">
                  <c:v>0.09</c:v>
                </c:pt>
                <c:pt idx="228">
                  <c:v>0.01</c:v>
                </c:pt>
                <c:pt idx="229">
                  <c:v>0</c:v>
                </c:pt>
                <c:pt idx="230">
                  <c:v>0</c:v>
                </c:pt>
                <c:pt idx="231">
                  <c:v>0.03</c:v>
                </c:pt>
                <c:pt idx="232">
                  <c:v>0</c:v>
                </c:pt>
                <c:pt idx="233">
                  <c:v>0</c:v>
                </c:pt>
                <c:pt idx="234">
                  <c:v>1.23</c:v>
                </c:pt>
                <c:pt idx="235">
                  <c:v>0.77</c:v>
                </c:pt>
                <c:pt idx="236">
                  <c:v>0.67</c:v>
                </c:pt>
                <c:pt idx="237">
                  <c:v>0</c:v>
                </c:pt>
                <c:pt idx="238">
                  <c:v>0</c:v>
                </c:pt>
                <c:pt idx="239">
                  <c:v>0.01</c:v>
                </c:pt>
                <c:pt idx="240">
                  <c:v>0</c:v>
                </c:pt>
                <c:pt idx="241">
                  <c:v>0</c:v>
                </c:pt>
                <c:pt idx="242">
                  <c:v>0.45</c:v>
                </c:pt>
                <c:pt idx="243">
                  <c:v>0.38</c:v>
                </c:pt>
                <c:pt idx="244">
                  <c:v>0.33</c:v>
                </c:pt>
                <c:pt idx="245">
                  <c:v>0.12</c:v>
                </c:pt>
                <c:pt idx="246">
                  <c:v>0</c:v>
                </c:pt>
                <c:pt idx="247">
                  <c:v>0</c:v>
                </c:pt>
                <c:pt idx="248">
                  <c:v>0.93</c:v>
                </c:pt>
                <c:pt idx="249">
                  <c:v>0.96</c:v>
                </c:pt>
                <c:pt idx="250">
                  <c:v>0.72</c:v>
                </c:pt>
                <c:pt idx="251">
                  <c:v>0.27</c:v>
                </c:pt>
                <c:pt idx="252">
                  <c:v>0.01</c:v>
                </c:pt>
                <c:pt idx="253">
                  <c:v>0</c:v>
                </c:pt>
                <c:pt idx="254">
                  <c:v>0</c:v>
                </c:pt>
                <c:pt idx="255">
                  <c:v>0.121</c:v>
                </c:pt>
                <c:pt idx="256">
                  <c:v>0</c:v>
                </c:pt>
                <c:pt idx="257">
                  <c:v>0</c:v>
                </c:pt>
                <c:pt idx="258">
                  <c:v>0.123</c:v>
                </c:pt>
                <c:pt idx="259">
                  <c:v>0</c:v>
                </c:pt>
                <c:pt idx="260">
                  <c:v>0</c:v>
                </c:pt>
                <c:pt idx="261">
                  <c:v>0.123</c:v>
                </c:pt>
                <c:pt idx="262">
                  <c:v>0</c:v>
                </c:pt>
                <c:pt idx="263">
                  <c:v>0</c:v>
                </c:pt>
                <c:pt idx="264">
                  <c:v>0.11700000000000001</c:v>
                </c:pt>
                <c:pt idx="265">
                  <c:v>0</c:v>
                </c:pt>
                <c:pt idx="266">
                  <c:v>0</c:v>
                </c:pt>
                <c:pt idx="267">
                  <c:v>0.123</c:v>
                </c:pt>
                <c:pt idx="268">
                  <c:v>0.11700000000000001</c:v>
                </c:pt>
                <c:pt idx="269">
                  <c:v>0.121</c:v>
                </c:pt>
                <c:pt idx="270">
                  <c:v>0</c:v>
                </c:pt>
                <c:pt idx="271">
                  <c:v>0</c:v>
                </c:pt>
                <c:pt idx="272">
                  <c:v>1.052</c:v>
                </c:pt>
                <c:pt idx="273">
                  <c:v>1.006</c:v>
                </c:pt>
                <c:pt idx="274">
                  <c:v>0.76500000000000001</c:v>
                </c:pt>
                <c:pt idx="275">
                  <c:v>0.41199999999999998</c:v>
                </c:pt>
                <c:pt idx="276">
                  <c:v>8.4000000000000005E-2</c:v>
                </c:pt>
                <c:pt idx="277">
                  <c:v>4.2999999999999997E-2</c:v>
                </c:pt>
                <c:pt idx="278">
                  <c:v>1.7999999999999999E-2</c:v>
                </c:pt>
                <c:pt idx="279">
                  <c:v>0</c:v>
                </c:pt>
                <c:pt idx="280">
                  <c:v>0</c:v>
                </c:pt>
                <c:pt idx="281">
                  <c:v>1.05</c:v>
                </c:pt>
                <c:pt idx="282">
                  <c:v>0.09</c:v>
                </c:pt>
                <c:pt idx="283">
                  <c:v>0</c:v>
                </c:pt>
                <c:pt idx="284">
                  <c:v>0</c:v>
                </c:pt>
                <c:pt idx="285">
                  <c:v>1.05</c:v>
                </c:pt>
                <c:pt idx="286">
                  <c:v>0</c:v>
                </c:pt>
                <c:pt idx="287">
                  <c:v>0</c:v>
                </c:pt>
                <c:pt idx="288">
                  <c:v>0.42399999999999999</c:v>
                </c:pt>
                <c:pt idx="289">
                  <c:v>0</c:v>
                </c:pt>
                <c:pt idx="290">
                  <c:v>0</c:v>
                </c:pt>
                <c:pt idx="291">
                  <c:v>4.1000000000000002E-2</c:v>
                </c:pt>
                <c:pt idx="292">
                  <c:v>0</c:v>
                </c:pt>
                <c:pt idx="293">
                  <c:v>0</c:v>
                </c:pt>
                <c:pt idx="294">
                  <c:v>0.71</c:v>
                </c:pt>
                <c:pt idx="295">
                  <c:v>0.7</c:v>
                </c:pt>
                <c:pt idx="296">
                  <c:v>0.52</c:v>
                </c:pt>
                <c:pt idx="297">
                  <c:v>0.43</c:v>
                </c:pt>
                <c:pt idx="298">
                  <c:v>0.31</c:v>
                </c:pt>
                <c:pt idx="299">
                  <c:v>0</c:v>
                </c:pt>
                <c:pt idx="300">
                  <c:v>0</c:v>
                </c:pt>
                <c:pt idx="301">
                  <c:v>1.0900000000000001</c:v>
                </c:pt>
                <c:pt idx="302">
                  <c:v>1.01</c:v>
                </c:pt>
                <c:pt idx="303">
                  <c:v>0.78</c:v>
                </c:pt>
                <c:pt idx="304">
                  <c:v>0.27</c:v>
                </c:pt>
                <c:pt idx="305">
                  <c:v>0</c:v>
                </c:pt>
                <c:pt idx="306">
                  <c:v>0</c:v>
                </c:pt>
                <c:pt idx="307">
                  <c:v>1.89</c:v>
                </c:pt>
                <c:pt idx="308">
                  <c:v>1.1499999999999999</c:v>
                </c:pt>
                <c:pt idx="309">
                  <c:v>0.55000000000000004</c:v>
                </c:pt>
                <c:pt idx="310">
                  <c:v>0</c:v>
                </c:pt>
                <c:pt idx="311">
                  <c:v>0</c:v>
                </c:pt>
                <c:pt idx="312">
                  <c:v>1.28</c:v>
                </c:pt>
                <c:pt idx="313">
                  <c:v>0.9</c:v>
                </c:pt>
                <c:pt idx="314">
                  <c:v>0.16</c:v>
                </c:pt>
                <c:pt idx="315">
                  <c:v>0</c:v>
                </c:pt>
                <c:pt idx="316">
                  <c:v>0</c:v>
                </c:pt>
                <c:pt idx="317">
                  <c:v>0.93</c:v>
                </c:pt>
                <c:pt idx="318">
                  <c:v>0.39</c:v>
                </c:pt>
                <c:pt idx="319">
                  <c:v>0.13</c:v>
                </c:pt>
                <c:pt idx="320">
                  <c:v>0</c:v>
                </c:pt>
                <c:pt idx="321">
                  <c:v>0</c:v>
                </c:pt>
                <c:pt idx="322">
                  <c:v>0.93</c:v>
                </c:pt>
                <c:pt idx="323">
                  <c:v>0.39</c:v>
                </c:pt>
                <c:pt idx="324">
                  <c:v>0.13</c:v>
                </c:pt>
                <c:pt idx="325">
                  <c:v>0.01</c:v>
                </c:pt>
                <c:pt idx="326">
                  <c:v>0</c:v>
                </c:pt>
                <c:pt idx="327">
                  <c:v>0</c:v>
                </c:pt>
                <c:pt idx="328">
                  <c:v>0.87</c:v>
                </c:pt>
                <c:pt idx="329">
                  <c:v>0.5</c:v>
                </c:pt>
                <c:pt idx="330">
                  <c:v>0.31</c:v>
                </c:pt>
                <c:pt idx="331">
                  <c:v>0</c:v>
                </c:pt>
                <c:pt idx="332">
                  <c:v>0</c:v>
                </c:pt>
                <c:pt idx="333">
                  <c:v>1.26</c:v>
                </c:pt>
                <c:pt idx="334">
                  <c:v>0.81</c:v>
                </c:pt>
                <c:pt idx="335">
                  <c:v>0.34</c:v>
                </c:pt>
                <c:pt idx="336">
                  <c:v>0</c:v>
                </c:pt>
                <c:pt idx="337">
                  <c:v>0</c:v>
                </c:pt>
                <c:pt idx="338">
                  <c:v>1.26</c:v>
                </c:pt>
                <c:pt idx="339">
                  <c:v>0.81</c:v>
                </c:pt>
                <c:pt idx="340">
                  <c:v>0.34</c:v>
                </c:pt>
                <c:pt idx="341">
                  <c:v>0.18</c:v>
                </c:pt>
                <c:pt idx="342">
                  <c:v>0.11</c:v>
                </c:pt>
                <c:pt idx="343">
                  <c:v>0</c:v>
                </c:pt>
                <c:pt idx="344">
                  <c:v>0</c:v>
                </c:pt>
                <c:pt idx="345">
                  <c:v>0.4</c:v>
                </c:pt>
                <c:pt idx="346">
                  <c:v>0.3</c:v>
                </c:pt>
                <c:pt idx="347">
                  <c:v>0.08</c:v>
                </c:pt>
                <c:pt idx="348">
                  <c:v>0</c:v>
                </c:pt>
                <c:pt idx="349">
                  <c:v>0</c:v>
                </c:pt>
                <c:pt idx="350">
                  <c:v>1.07</c:v>
                </c:pt>
                <c:pt idx="351">
                  <c:v>0.43</c:v>
                </c:pt>
                <c:pt idx="352">
                  <c:v>0.11</c:v>
                </c:pt>
                <c:pt idx="353">
                  <c:v>0</c:v>
                </c:pt>
                <c:pt idx="354">
                  <c:v>0</c:v>
                </c:pt>
                <c:pt idx="355">
                  <c:v>0.85</c:v>
                </c:pt>
                <c:pt idx="356">
                  <c:v>0.67</c:v>
                </c:pt>
                <c:pt idx="357">
                  <c:v>0.36</c:v>
                </c:pt>
                <c:pt idx="358">
                  <c:v>0</c:v>
                </c:pt>
                <c:pt idx="359">
                  <c:v>0</c:v>
                </c:pt>
                <c:pt idx="360">
                  <c:v>0.85</c:v>
                </c:pt>
                <c:pt idx="361">
                  <c:v>0.67</c:v>
                </c:pt>
                <c:pt idx="362">
                  <c:v>0.36</c:v>
                </c:pt>
                <c:pt idx="363">
                  <c:v>0.03</c:v>
                </c:pt>
                <c:pt idx="364">
                  <c:v>0</c:v>
                </c:pt>
                <c:pt idx="365">
                  <c:v>0</c:v>
                </c:pt>
                <c:pt idx="366">
                  <c:v>0.82</c:v>
                </c:pt>
                <c:pt idx="367">
                  <c:v>0.48</c:v>
                </c:pt>
                <c:pt idx="368">
                  <c:v>0.2</c:v>
                </c:pt>
                <c:pt idx="369">
                  <c:v>0.02</c:v>
                </c:pt>
                <c:pt idx="370">
                  <c:v>0</c:v>
                </c:pt>
                <c:pt idx="371">
                  <c:v>0</c:v>
                </c:pt>
                <c:pt idx="372">
                  <c:v>1.06</c:v>
                </c:pt>
                <c:pt idx="373">
                  <c:v>0.96</c:v>
                </c:pt>
                <c:pt idx="374">
                  <c:v>0.68</c:v>
                </c:pt>
                <c:pt idx="375">
                  <c:v>0.02</c:v>
                </c:pt>
                <c:pt idx="376">
                  <c:v>0</c:v>
                </c:pt>
                <c:pt idx="377">
                  <c:v>0</c:v>
                </c:pt>
                <c:pt idx="378">
                  <c:v>0.57999999999999996</c:v>
                </c:pt>
                <c:pt idx="379">
                  <c:v>0.34</c:v>
                </c:pt>
                <c:pt idx="380">
                  <c:v>0.2</c:v>
                </c:pt>
                <c:pt idx="381">
                  <c:v>0.02</c:v>
                </c:pt>
                <c:pt idx="382">
                  <c:v>0</c:v>
                </c:pt>
                <c:pt idx="383">
                  <c:v>0</c:v>
                </c:pt>
                <c:pt idx="384">
                  <c:v>0.66</c:v>
                </c:pt>
                <c:pt idx="385">
                  <c:v>0.57999999999999996</c:v>
                </c:pt>
                <c:pt idx="386">
                  <c:v>0.42</c:v>
                </c:pt>
                <c:pt idx="387">
                  <c:v>0.04</c:v>
                </c:pt>
                <c:pt idx="388">
                  <c:v>0.02</c:v>
                </c:pt>
                <c:pt idx="389">
                  <c:v>0</c:v>
                </c:pt>
                <c:pt idx="390">
                  <c:v>0</c:v>
                </c:pt>
                <c:pt idx="391">
                  <c:v>1.39</c:v>
                </c:pt>
                <c:pt idx="392">
                  <c:v>1.0900000000000001</c:v>
                </c:pt>
                <c:pt idx="393">
                  <c:v>0.28000000000000003</c:v>
                </c:pt>
                <c:pt idx="394">
                  <c:v>0.04</c:v>
                </c:pt>
                <c:pt idx="395">
                  <c:v>0</c:v>
                </c:pt>
                <c:pt idx="396">
                  <c:v>0</c:v>
                </c:pt>
                <c:pt idx="397">
                  <c:v>0.96</c:v>
                </c:pt>
                <c:pt idx="398">
                  <c:v>0.77</c:v>
                </c:pt>
                <c:pt idx="399">
                  <c:v>0.19</c:v>
                </c:pt>
                <c:pt idx="400">
                  <c:v>0.03</c:v>
                </c:pt>
                <c:pt idx="401">
                  <c:v>0</c:v>
                </c:pt>
                <c:pt idx="402">
                  <c:v>0</c:v>
                </c:pt>
                <c:pt idx="403">
                  <c:v>0.78</c:v>
                </c:pt>
                <c:pt idx="404">
                  <c:v>0.67</c:v>
                </c:pt>
                <c:pt idx="405">
                  <c:v>0</c:v>
                </c:pt>
                <c:pt idx="406">
                  <c:v>0</c:v>
                </c:pt>
                <c:pt idx="407">
                  <c:v>0.78</c:v>
                </c:pt>
                <c:pt idx="408">
                  <c:v>0.67</c:v>
                </c:pt>
                <c:pt idx="409">
                  <c:v>0.18</c:v>
                </c:pt>
                <c:pt idx="410">
                  <c:v>0.05</c:v>
                </c:pt>
                <c:pt idx="411">
                  <c:v>0</c:v>
                </c:pt>
                <c:pt idx="412">
                  <c:v>0</c:v>
                </c:pt>
                <c:pt idx="413">
                  <c:v>1.48</c:v>
                </c:pt>
                <c:pt idx="414">
                  <c:v>1.05</c:v>
                </c:pt>
                <c:pt idx="415">
                  <c:v>0.3</c:v>
                </c:pt>
                <c:pt idx="416">
                  <c:v>0.02</c:v>
                </c:pt>
                <c:pt idx="417">
                  <c:v>0</c:v>
                </c:pt>
                <c:pt idx="418">
                  <c:v>0</c:v>
                </c:pt>
                <c:pt idx="419">
                  <c:v>1.27</c:v>
                </c:pt>
                <c:pt idx="420">
                  <c:v>1</c:v>
                </c:pt>
                <c:pt idx="421">
                  <c:v>0.33</c:v>
                </c:pt>
                <c:pt idx="422">
                  <c:v>0.08</c:v>
                </c:pt>
                <c:pt idx="423">
                  <c:v>0</c:v>
                </c:pt>
                <c:pt idx="424">
                  <c:v>0</c:v>
                </c:pt>
                <c:pt idx="425">
                  <c:v>0.89</c:v>
                </c:pt>
                <c:pt idx="426">
                  <c:v>0.63</c:v>
                </c:pt>
                <c:pt idx="427">
                  <c:v>0.28000000000000003</c:v>
                </c:pt>
                <c:pt idx="428">
                  <c:v>0.11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0.16</c:v>
                </c:pt>
                <c:pt idx="435">
                  <c:v>0</c:v>
                </c:pt>
                <c:pt idx="436">
                  <c:v>0</c:v>
                </c:pt>
                <c:pt idx="437">
                  <c:v>1.1399999999999999</c:v>
                </c:pt>
                <c:pt idx="438">
                  <c:v>0.8</c:v>
                </c:pt>
                <c:pt idx="439">
                  <c:v>0.38</c:v>
                </c:pt>
                <c:pt idx="440">
                  <c:v>0</c:v>
                </c:pt>
                <c:pt idx="441">
                  <c:v>0</c:v>
                </c:pt>
                <c:pt idx="442">
                  <c:v>1.26</c:v>
                </c:pt>
                <c:pt idx="443">
                  <c:v>0.94</c:v>
                </c:pt>
                <c:pt idx="444">
                  <c:v>0.24</c:v>
                </c:pt>
                <c:pt idx="445">
                  <c:v>0.04</c:v>
                </c:pt>
                <c:pt idx="446">
                  <c:v>0</c:v>
                </c:pt>
                <c:pt idx="447">
                  <c:v>0</c:v>
                </c:pt>
                <c:pt idx="448">
                  <c:v>0.99</c:v>
                </c:pt>
                <c:pt idx="449">
                  <c:v>0.72</c:v>
                </c:pt>
                <c:pt idx="450">
                  <c:v>0.17</c:v>
                </c:pt>
                <c:pt idx="451">
                  <c:v>0.03</c:v>
                </c:pt>
                <c:pt idx="452">
                  <c:v>0</c:v>
                </c:pt>
                <c:pt idx="453">
                  <c:v>0</c:v>
                </c:pt>
                <c:pt idx="454">
                  <c:v>0.72</c:v>
                </c:pt>
                <c:pt idx="455">
                  <c:v>0.48</c:v>
                </c:pt>
                <c:pt idx="456">
                  <c:v>0.12</c:v>
                </c:pt>
                <c:pt idx="457">
                  <c:v>0</c:v>
                </c:pt>
                <c:pt idx="458">
                  <c:v>0</c:v>
                </c:pt>
                <c:pt idx="459">
                  <c:v>1.25</c:v>
                </c:pt>
                <c:pt idx="460">
                  <c:v>0.65</c:v>
                </c:pt>
                <c:pt idx="461">
                  <c:v>0.45</c:v>
                </c:pt>
                <c:pt idx="462">
                  <c:v>0.17</c:v>
                </c:pt>
                <c:pt idx="463">
                  <c:v>0</c:v>
                </c:pt>
                <c:pt idx="464">
                  <c:v>0</c:v>
                </c:pt>
                <c:pt idx="465">
                  <c:v>0.42</c:v>
                </c:pt>
                <c:pt idx="466">
                  <c:v>0.64</c:v>
                </c:pt>
                <c:pt idx="467">
                  <c:v>0.31</c:v>
                </c:pt>
                <c:pt idx="468">
                  <c:v>0</c:v>
                </c:pt>
                <c:pt idx="469">
                  <c:v>0</c:v>
                </c:pt>
                <c:pt idx="470">
                  <c:v>1.1100000000000001</c:v>
                </c:pt>
                <c:pt idx="471">
                  <c:v>0.62</c:v>
                </c:pt>
                <c:pt idx="472">
                  <c:v>0.34</c:v>
                </c:pt>
                <c:pt idx="473">
                  <c:v>0</c:v>
                </c:pt>
                <c:pt idx="474">
                  <c:v>0</c:v>
                </c:pt>
                <c:pt idx="475">
                  <c:v>0.91</c:v>
                </c:pt>
                <c:pt idx="476">
                  <c:v>0.32</c:v>
                </c:pt>
                <c:pt idx="477">
                  <c:v>0.1</c:v>
                </c:pt>
                <c:pt idx="483">
                  <c:v>0</c:v>
                </c:pt>
                <c:pt idx="484">
                  <c:v>0</c:v>
                </c:pt>
                <c:pt idx="485">
                  <c:v>0.01</c:v>
                </c:pt>
                <c:pt idx="486">
                  <c:v>1.57</c:v>
                </c:pt>
                <c:pt idx="487">
                  <c:v>0.03</c:v>
                </c:pt>
                <c:pt idx="488">
                  <c:v>0</c:v>
                </c:pt>
                <c:pt idx="489">
                  <c:v>0</c:v>
                </c:pt>
                <c:pt idx="490">
                  <c:v>0.72</c:v>
                </c:pt>
                <c:pt idx="491">
                  <c:v>0.43</c:v>
                </c:pt>
                <c:pt idx="492">
                  <c:v>0.14000000000000001</c:v>
                </c:pt>
                <c:pt idx="493">
                  <c:v>0</c:v>
                </c:pt>
                <c:pt idx="494">
                  <c:v>0</c:v>
                </c:pt>
                <c:pt idx="495">
                  <c:v>0.68</c:v>
                </c:pt>
                <c:pt idx="496">
                  <c:v>0.3</c:v>
                </c:pt>
                <c:pt idx="497">
                  <c:v>7.0000000000000007E-2</c:v>
                </c:pt>
                <c:pt idx="498">
                  <c:v>0</c:v>
                </c:pt>
                <c:pt idx="499">
                  <c:v>0</c:v>
                </c:pt>
                <c:pt idx="500">
                  <c:v>1.35</c:v>
                </c:pt>
                <c:pt idx="501">
                  <c:v>0.47</c:v>
                </c:pt>
                <c:pt idx="502">
                  <c:v>0.11</c:v>
                </c:pt>
                <c:pt idx="503">
                  <c:v>0.02</c:v>
                </c:pt>
                <c:pt idx="504">
                  <c:v>0.01</c:v>
                </c:pt>
                <c:pt idx="505">
                  <c:v>0.01</c:v>
                </c:pt>
                <c:pt idx="506">
                  <c:v>0</c:v>
                </c:pt>
                <c:pt idx="507">
                  <c:v>0</c:v>
                </c:pt>
                <c:pt idx="508">
                  <c:v>0.96099999999999997</c:v>
                </c:pt>
                <c:pt idx="509">
                  <c:v>0.85599999999999998</c:v>
                </c:pt>
                <c:pt idx="510">
                  <c:v>0.44</c:v>
                </c:pt>
                <c:pt idx="511">
                  <c:v>0.18099999999999999</c:v>
                </c:pt>
                <c:pt idx="512">
                  <c:v>6.9000000000000006E-2</c:v>
                </c:pt>
                <c:pt idx="513">
                  <c:v>0</c:v>
                </c:pt>
                <c:pt idx="514">
                  <c:v>0</c:v>
                </c:pt>
                <c:pt idx="515">
                  <c:v>0.67900000000000005</c:v>
                </c:pt>
                <c:pt idx="516">
                  <c:v>3.1E-2</c:v>
                </c:pt>
                <c:pt idx="517">
                  <c:v>0</c:v>
                </c:pt>
                <c:pt idx="518">
                  <c:v>0</c:v>
                </c:pt>
                <c:pt idx="519">
                  <c:v>1.26</c:v>
                </c:pt>
                <c:pt idx="520">
                  <c:v>1.0900000000000001</c:v>
                </c:pt>
                <c:pt idx="521">
                  <c:v>0.63</c:v>
                </c:pt>
                <c:pt idx="522">
                  <c:v>0.1</c:v>
                </c:pt>
                <c:pt idx="523">
                  <c:v>0</c:v>
                </c:pt>
                <c:pt idx="524">
                  <c:v>0</c:v>
                </c:pt>
                <c:pt idx="525">
                  <c:v>0.85</c:v>
                </c:pt>
                <c:pt idx="526">
                  <c:v>0.8</c:v>
                </c:pt>
                <c:pt idx="527">
                  <c:v>0.25</c:v>
                </c:pt>
                <c:pt idx="528">
                  <c:v>0</c:v>
                </c:pt>
                <c:pt idx="529">
                  <c:v>0</c:v>
                </c:pt>
                <c:pt idx="530">
                  <c:v>1.05</c:v>
                </c:pt>
                <c:pt idx="531">
                  <c:v>0.76</c:v>
                </c:pt>
                <c:pt idx="532">
                  <c:v>0.26</c:v>
                </c:pt>
                <c:pt idx="533">
                  <c:v>0</c:v>
                </c:pt>
                <c:pt idx="534">
                  <c:v>0</c:v>
                </c:pt>
                <c:pt idx="535">
                  <c:v>0.64</c:v>
                </c:pt>
                <c:pt idx="536">
                  <c:v>0.38</c:v>
                </c:pt>
                <c:pt idx="537">
                  <c:v>0.08</c:v>
                </c:pt>
                <c:pt idx="538">
                  <c:v>0</c:v>
                </c:pt>
                <c:pt idx="539">
                  <c:v>0</c:v>
                </c:pt>
                <c:pt idx="540">
                  <c:v>1.5029999999999999</c:v>
                </c:pt>
                <c:pt idx="541">
                  <c:v>0.03</c:v>
                </c:pt>
                <c:pt idx="542">
                  <c:v>0</c:v>
                </c:pt>
                <c:pt idx="543">
                  <c:v>0</c:v>
                </c:pt>
                <c:pt idx="544">
                  <c:v>1.5640000000000001</c:v>
                </c:pt>
                <c:pt idx="545">
                  <c:v>2.5999999999999999E-2</c:v>
                </c:pt>
                <c:pt idx="546">
                  <c:v>0</c:v>
                </c:pt>
                <c:pt idx="547">
                  <c:v>0</c:v>
                </c:pt>
                <c:pt idx="548">
                  <c:v>1.1399999999999999</c:v>
                </c:pt>
                <c:pt idx="549">
                  <c:v>1.05</c:v>
                </c:pt>
                <c:pt idx="550">
                  <c:v>0.82</c:v>
                </c:pt>
                <c:pt idx="551">
                  <c:v>0.67</c:v>
                </c:pt>
                <c:pt idx="552">
                  <c:v>0.26</c:v>
                </c:pt>
                <c:pt idx="553">
                  <c:v>0</c:v>
                </c:pt>
                <c:pt idx="554">
                  <c:v>0</c:v>
                </c:pt>
                <c:pt idx="555">
                  <c:v>1.19</c:v>
                </c:pt>
                <c:pt idx="556">
                  <c:v>1.17</c:v>
                </c:pt>
                <c:pt idx="557">
                  <c:v>0.77</c:v>
                </c:pt>
                <c:pt idx="558">
                  <c:v>0.17</c:v>
                </c:pt>
                <c:pt idx="559">
                  <c:v>0.02</c:v>
                </c:pt>
                <c:pt idx="560">
                  <c:v>0</c:v>
                </c:pt>
                <c:pt idx="561">
                  <c:v>0</c:v>
                </c:pt>
                <c:pt idx="562">
                  <c:v>1.56</c:v>
                </c:pt>
                <c:pt idx="563">
                  <c:v>7.0000000000000007E-2</c:v>
                </c:pt>
                <c:pt idx="564">
                  <c:v>0</c:v>
                </c:pt>
                <c:pt idx="565">
                  <c:v>0</c:v>
                </c:pt>
                <c:pt idx="566">
                  <c:v>0.77</c:v>
                </c:pt>
                <c:pt idx="567">
                  <c:v>0.98</c:v>
                </c:pt>
                <c:pt idx="568">
                  <c:v>0.56999999999999995</c:v>
                </c:pt>
                <c:pt idx="569">
                  <c:v>0.37</c:v>
                </c:pt>
                <c:pt idx="570">
                  <c:v>0</c:v>
                </c:pt>
                <c:pt idx="571">
                  <c:v>0</c:v>
                </c:pt>
                <c:pt idx="572">
                  <c:v>0.54</c:v>
                </c:pt>
                <c:pt idx="573">
                  <c:v>0.53</c:v>
                </c:pt>
                <c:pt idx="574">
                  <c:v>0.4</c:v>
                </c:pt>
                <c:pt idx="575">
                  <c:v>0.13</c:v>
                </c:pt>
                <c:pt idx="576">
                  <c:v>0</c:v>
                </c:pt>
                <c:pt idx="577">
                  <c:v>0</c:v>
                </c:pt>
                <c:pt idx="578">
                  <c:v>1.42</c:v>
                </c:pt>
                <c:pt idx="579">
                  <c:v>1.04</c:v>
                </c:pt>
                <c:pt idx="580">
                  <c:v>0.95</c:v>
                </c:pt>
                <c:pt idx="581">
                  <c:v>0</c:v>
                </c:pt>
                <c:pt idx="582">
                  <c:v>0</c:v>
                </c:pt>
                <c:pt idx="583">
                  <c:v>0.73299999999999998</c:v>
                </c:pt>
                <c:pt idx="584">
                  <c:v>7.0000000000000001E-3</c:v>
                </c:pt>
                <c:pt idx="585">
                  <c:v>0</c:v>
                </c:pt>
                <c:pt idx="586">
                  <c:v>0</c:v>
                </c:pt>
                <c:pt idx="587">
                  <c:v>1.3</c:v>
                </c:pt>
                <c:pt idx="588">
                  <c:v>1.1100000000000001</c:v>
                </c:pt>
                <c:pt idx="589">
                  <c:v>0.49</c:v>
                </c:pt>
                <c:pt idx="590">
                  <c:v>0.06</c:v>
                </c:pt>
                <c:pt idx="591">
                  <c:v>0</c:v>
                </c:pt>
                <c:pt idx="592">
                  <c:v>0</c:v>
                </c:pt>
                <c:pt idx="593">
                  <c:v>1.62</c:v>
                </c:pt>
                <c:pt idx="594">
                  <c:v>1.1299999999999999</c:v>
                </c:pt>
                <c:pt idx="595">
                  <c:v>0.42</c:v>
                </c:pt>
                <c:pt idx="596">
                  <c:v>0</c:v>
                </c:pt>
                <c:pt idx="597">
                  <c:v>0</c:v>
                </c:pt>
                <c:pt idx="598">
                  <c:v>0.9</c:v>
                </c:pt>
                <c:pt idx="599">
                  <c:v>0.85</c:v>
                </c:pt>
                <c:pt idx="600">
                  <c:v>0.68</c:v>
                </c:pt>
                <c:pt idx="601">
                  <c:v>0</c:v>
                </c:pt>
                <c:pt idx="602">
                  <c:v>0</c:v>
                </c:pt>
                <c:pt idx="603">
                  <c:v>0.91</c:v>
                </c:pt>
                <c:pt idx="604">
                  <c:v>0.03</c:v>
                </c:pt>
                <c:pt idx="605">
                  <c:v>0</c:v>
                </c:pt>
                <c:pt idx="606">
                  <c:v>0</c:v>
                </c:pt>
                <c:pt idx="607">
                  <c:v>0.9</c:v>
                </c:pt>
                <c:pt idx="608">
                  <c:v>0.8</c:v>
                </c:pt>
                <c:pt idx="609">
                  <c:v>0.62</c:v>
                </c:pt>
                <c:pt idx="610">
                  <c:v>0.57999999999999996</c:v>
                </c:pt>
                <c:pt idx="611">
                  <c:v>0.33</c:v>
                </c:pt>
                <c:pt idx="612">
                  <c:v>0</c:v>
                </c:pt>
                <c:pt idx="613">
                  <c:v>0</c:v>
                </c:pt>
                <c:pt idx="614">
                  <c:v>1.2</c:v>
                </c:pt>
                <c:pt idx="615">
                  <c:v>1.06</c:v>
                </c:pt>
                <c:pt idx="616">
                  <c:v>0.88</c:v>
                </c:pt>
                <c:pt idx="617">
                  <c:v>0.43</c:v>
                </c:pt>
                <c:pt idx="618">
                  <c:v>0</c:v>
                </c:pt>
                <c:pt idx="619">
                  <c:v>0</c:v>
                </c:pt>
                <c:pt idx="620">
                  <c:v>0.26</c:v>
                </c:pt>
                <c:pt idx="621">
                  <c:v>0.24</c:v>
                </c:pt>
                <c:pt idx="622">
                  <c:v>0.22</c:v>
                </c:pt>
                <c:pt idx="623">
                  <c:v>0.13</c:v>
                </c:pt>
                <c:pt idx="624">
                  <c:v>0</c:v>
                </c:pt>
                <c:pt idx="625">
                  <c:v>0</c:v>
                </c:pt>
                <c:pt idx="626">
                  <c:v>1.1399999999999999</c:v>
                </c:pt>
                <c:pt idx="627">
                  <c:v>0.94</c:v>
                </c:pt>
                <c:pt idx="628">
                  <c:v>0.69</c:v>
                </c:pt>
                <c:pt idx="629">
                  <c:v>0.21</c:v>
                </c:pt>
                <c:pt idx="630">
                  <c:v>0</c:v>
                </c:pt>
                <c:pt idx="631">
                  <c:v>0</c:v>
                </c:pt>
                <c:pt idx="632">
                  <c:v>0.72</c:v>
                </c:pt>
                <c:pt idx="633">
                  <c:v>0.7</c:v>
                </c:pt>
                <c:pt idx="634">
                  <c:v>0.59</c:v>
                </c:pt>
                <c:pt idx="635">
                  <c:v>0.54</c:v>
                </c:pt>
                <c:pt idx="636">
                  <c:v>0.3</c:v>
                </c:pt>
                <c:pt idx="637">
                  <c:v>0</c:v>
                </c:pt>
                <c:pt idx="638">
                  <c:v>0</c:v>
                </c:pt>
                <c:pt idx="639">
                  <c:v>1.02</c:v>
                </c:pt>
                <c:pt idx="640">
                  <c:v>0.89</c:v>
                </c:pt>
                <c:pt idx="641">
                  <c:v>0.53</c:v>
                </c:pt>
                <c:pt idx="642">
                  <c:v>0.44</c:v>
                </c:pt>
                <c:pt idx="643">
                  <c:v>0</c:v>
                </c:pt>
                <c:pt idx="644">
                  <c:v>0</c:v>
                </c:pt>
                <c:pt idx="645">
                  <c:v>1.02</c:v>
                </c:pt>
                <c:pt idx="646">
                  <c:v>0.89</c:v>
                </c:pt>
                <c:pt idx="647">
                  <c:v>0.53</c:v>
                </c:pt>
                <c:pt idx="648">
                  <c:v>0.44</c:v>
                </c:pt>
                <c:pt idx="649">
                  <c:v>0.17</c:v>
                </c:pt>
                <c:pt idx="650">
                  <c:v>0</c:v>
                </c:pt>
                <c:pt idx="651">
                  <c:v>0</c:v>
                </c:pt>
                <c:pt idx="652">
                  <c:v>0.87</c:v>
                </c:pt>
                <c:pt idx="653">
                  <c:v>0.78</c:v>
                </c:pt>
                <c:pt idx="654">
                  <c:v>0.6</c:v>
                </c:pt>
                <c:pt idx="655">
                  <c:v>0.19</c:v>
                </c:pt>
                <c:pt idx="656">
                  <c:v>0</c:v>
                </c:pt>
                <c:pt idx="657">
                  <c:v>0</c:v>
                </c:pt>
                <c:pt idx="658">
                  <c:v>0.6</c:v>
                </c:pt>
                <c:pt idx="659">
                  <c:v>0.56000000000000005</c:v>
                </c:pt>
                <c:pt idx="660">
                  <c:v>0.46</c:v>
                </c:pt>
                <c:pt idx="661">
                  <c:v>0</c:v>
                </c:pt>
                <c:pt idx="662">
                  <c:v>0</c:v>
                </c:pt>
                <c:pt idx="663">
                  <c:v>1.2</c:v>
                </c:pt>
                <c:pt idx="664">
                  <c:v>0.8</c:v>
                </c:pt>
                <c:pt idx="665">
                  <c:v>0.2</c:v>
                </c:pt>
                <c:pt idx="666">
                  <c:v>0.02</c:v>
                </c:pt>
                <c:pt idx="667">
                  <c:v>0</c:v>
                </c:pt>
                <c:pt idx="668">
                  <c:v>0</c:v>
                </c:pt>
                <c:pt idx="669">
                  <c:v>1.45</c:v>
                </c:pt>
                <c:pt idx="670">
                  <c:v>1.1200000000000001</c:v>
                </c:pt>
                <c:pt idx="671">
                  <c:v>0.78</c:v>
                </c:pt>
                <c:pt idx="672">
                  <c:v>0.24</c:v>
                </c:pt>
                <c:pt idx="673">
                  <c:v>0</c:v>
                </c:pt>
                <c:pt idx="674">
                  <c:v>0</c:v>
                </c:pt>
                <c:pt idx="675">
                  <c:v>0.81</c:v>
                </c:pt>
                <c:pt idx="676">
                  <c:v>0.89</c:v>
                </c:pt>
                <c:pt idx="677">
                  <c:v>0.64</c:v>
                </c:pt>
                <c:pt idx="678">
                  <c:v>0.18</c:v>
                </c:pt>
                <c:pt idx="679">
                  <c:v>0</c:v>
                </c:pt>
                <c:pt idx="680">
                  <c:v>0</c:v>
                </c:pt>
                <c:pt idx="681">
                  <c:v>0.81</c:v>
                </c:pt>
                <c:pt idx="682">
                  <c:v>0.89</c:v>
                </c:pt>
                <c:pt idx="683">
                  <c:v>0.64</c:v>
                </c:pt>
                <c:pt idx="684">
                  <c:v>0.18</c:v>
                </c:pt>
                <c:pt idx="685">
                  <c:v>0.12</c:v>
                </c:pt>
                <c:pt idx="686">
                  <c:v>0</c:v>
                </c:pt>
                <c:pt idx="687">
                  <c:v>0</c:v>
                </c:pt>
                <c:pt idx="688">
                  <c:v>0.68</c:v>
                </c:pt>
                <c:pt idx="689">
                  <c:v>0.61</c:v>
                </c:pt>
                <c:pt idx="690">
                  <c:v>0.41</c:v>
                </c:pt>
                <c:pt idx="691">
                  <c:v>7.0000000000000007E-2</c:v>
                </c:pt>
                <c:pt idx="692">
                  <c:v>0</c:v>
                </c:pt>
                <c:pt idx="693">
                  <c:v>0</c:v>
                </c:pt>
                <c:pt idx="694">
                  <c:v>1.0900000000000001</c:v>
                </c:pt>
                <c:pt idx="695">
                  <c:v>1.01</c:v>
                </c:pt>
                <c:pt idx="696">
                  <c:v>0.78</c:v>
                </c:pt>
                <c:pt idx="697">
                  <c:v>0.27</c:v>
                </c:pt>
                <c:pt idx="698">
                  <c:v>0</c:v>
                </c:pt>
                <c:pt idx="699">
                  <c:v>0</c:v>
                </c:pt>
                <c:pt idx="700">
                  <c:v>0.54</c:v>
                </c:pt>
                <c:pt idx="701">
                  <c:v>0.56999999999999995</c:v>
                </c:pt>
                <c:pt idx="702">
                  <c:v>0.41</c:v>
                </c:pt>
                <c:pt idx="703">
                  <c:v>0.4</c:v>
                </c:pt>
                <c:pt idx="704">
                  <c:v>0.2</c:v>
                </c:pt>
                <c:pt idx="705">
                  <c:v>0</c:v>
                </c:pt>
                <c:pt idx="706">
                  <c:v>0</c:v>
                </c:pt>
                <c:pt idx="707">
                  <c:v>0.69</c:v>
                </c:pt>
                <c:pt idx="708">
                  <c:v>0.63</c:v>
                </c:pt>
                <c:pt idx="709">
                  <c:v>0.45</c:v>
                </c:pt>
                <c:pt idx="710">
                  <c:v>0.04</c:v>
                </c:pt>
                <c:pt idx="711">
                  <c:v>0</c:v>
                </c:pt>
                <c:pt idx="712">
                  <c:v>0</c:v>
                </c:pt>
                <c:pt idx="713">
                  <c:v>0.87</c:v>
                </c:pt>
                <c:pt idx="714">
                  <c:v>0.87</c:v>
                </c:pt>
                <c:pt idx="715">
                  <c:v>0.68</c:v>
                </c:pt>
                <c:pt idx="716">
                  <c:v>0.56000000000000005</c:v>
                </c:pt>
                <c:pt idx="717">
                  <c:v>0</c:v>
                </c:pt>
                <c:pt idx="718">
                  <c:v>0</c:v>
                </c:pt>
                <c:pt idx="719">
                  <c:v>0.9</c:v>
                </c:pt>
                <c:pt idx="720">
                  <c:v>0.88</c:v>
                </c:pt>
                <c:pt idx="721">
                  <c:v>0.68</c:v>
                </c:pt>
                <c:pt idx="722">
                  <c:v>0.55000000000000004</c:v>
                </c:pt>
                <c:pt idx="723">
                  <c:v>0.28000000000000003</c:v>
                </c:pt>
                <c:pt idx="724">
                  <c:v>0</c:v>
                </c:pt>
                <c:pt idx="725">
                  <c:v>0</c:v>
                </c:pt>
                <c:pt idx="726">
                  <c:v>0.13</c:v>
                </c:pt>
                <c:pt idx="727">
                  <c:v>0</c:v>
                </c:pt>
                <c:pt idx="728">
                  <c:v>0</c:v>
                </c:pt>
                <c:pt idx="729">
                  <c:v>1.25</c:v>
                </c:pt>
                <c:pt idx="730">
                  <c:v>0.87</c:v>
                </c:pt>
                <c:pt idx="731">
                  <c:v>0.64</c:v>
                </c:pt>
                <c:pt idx="732">
                  <c:v>0.27</c:v>
                </c:pt>
                <c:pt idx="733">
                  <c:v>0</c:v>
                </c:pt>
                <c:pt idx="734">
                  <c:v>0</c:v>
                </c:pt>
                <c:pt idx="735">
                  <c:v>1.1200000000000001</c:v>
                </c:pt>
                <c:pt idx="736">
                  <c:v>0.92</c:v>
                </c:pt>
                <c:pt idx="737">
                  <c:v>0.69</c:v>
                </c:pt>
                <c:pt idx="738">
                  <c:v>0.56000000000000005</c:v>
                </c:pt>
                <c:pt idx="739">
                  <c:v>0</c:v>
                </c:pt>
                <c:pt idx="740">
                  <c:v>0</c:v>
                </c:pt>
                <c:pt idx="741">
                  <c:v>0.81</c:v>
                </c:pt>
                <c:pt idx="742">
                  <c:v>0.76</c:v>
                </c:pt>
                <c:pt idx="743">
                  <c:v>0.66</c:v>
                </c:pt>
                <c:pt idx="744">
                  <c:v>0</c:v>
                </c:pt>
                <c:pt idx="745">
                  <c:v>0</c:v>
                </c:pt>
                <c:pt idx="746">
                  <c:v>0.36</c:v>
                </c:pt>
                <c:pt idx="747">
                  <c:v>0.35</c:v>
                </c:pt>
                <c:pt idx="748">
                  <c:v>0.26</c:v>
                </c:pt>
                <c:pt idx="749">
                  <c:v>0.23</c:v>
                </c:pt>
                <c:pt idx="750">
                  <c:v>0</c:v>
                </c:pt>
                <c:pt idx="751">
                  <c:v>0</c:v>
                </c:pt>
                <c:pt idx="752">
                  <c:v>0.64</c:v>
                </c:pt>
                <c:pt idx="753">
                  <c:v>0.61</c:v>
                </c:pt>
                <c:pt idx="754">
                  <c:v>0.45</c:v>
                </c:pt>
                <c:pt idx="755">
                  <c:v>0.42</c:v>
                </c:pt>
                <c:pt idx="756">
                  <c:v>0</c:v>
                </c:pt>
                <c:pt idx="757">
                  <c:v>0</c:v>
                </c:pt>
                <c:pt idx="758">
                  <c:v>1.19</c:v>
                </c:pt>
                <c:pt idx="759">
                  <c:v>0.93</c:v>
                </c:pt>
                <c:pt idx="760">
                  <c:v>0.36</c:v>
                </c:pt>
                <c:pt idx="761">
                  <c:v>0.02</c:v>
                </c:pt>
                <c:pt idx="762">
                  <c:v>0</c:v>
                </c:pt>
                <c:pt idx="763">
                  <c:v>0</c:v>
                </c:pt>
                <c:pt idx="764">
                  <c:v>0.64</c:v>
                </c:pt>
                <c:pt idx="765">
                  <c:v>0.4</c:v>
                </c:pt>
                <c:pt idx="766">
                  <c:v>0.15</c:v>
                </c:pt>
                <c:pt idx="767">
                  <c:v>0.06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0.90200000000000002</c:v>
                </c:pt>
                <c:pt idx="772">
                  <c:v>6.3E-2</c:v>
                </c:pt>
                <c:pt idx="773">
                  <c:v>1.2999999999999999E-2</c:v>
                </c:pt>
                <c:pt idx="774">
                  <c:v>0</c:v>
                </c:pt>
                <c:pt idx="775">
                  <c:v>0</c:v>
                </c:pt>
                <c:pt idx="776">
                  <c:v>0.59</c:v>
                </c:pt>
                <c:pt idx="777">
                  <c:v>0.55000000000000004</c:v>
                </c:pt>
                <c:pt idx="778">
                  <c:v>0.4</c:v>
                </c:pt>
                <c:pt idx="779">
                  <c:v>0.2</c:v>
                </c:pt>
                <c:pt idx="780">
                  <c:v>0</c:v>
                </c:pt>
                <c:pt idx="781">
                  <c:v>0</c:v>
                </c:pt>
                <c:pt idx="782">
                  <c:v>0.85</c:v>
                </c:pt>
                <c:pt idx="783">
                  <c:v>0.81</c:v>
                </c:pt>
                <c:pt idx="784">
                  <c:v>0.51</c:v>
                </c:pt>
                <c:pt idx="785">
                  <c:v>0.43</c:v>
                </c:pt>
                <c:pt idx="786">
                  <c:v>0</c:v>
                </c:pt>
                <c:pt idx="787">
                  <c:v>0</c:v>
                </c:pt>
                <c:pt idx="788">
                  <c:v>0.85</c:v>
                </c:pt>
                <c:pt idx="789">
                  <c:v>0.81</c:v>
                </c:pt>
                <c:pt idx="790">
                  <c:v>0.51</c:v>
                </c:pt>
                <c:pt idx="791">
                  <c:v>0.43</c:v>
                </c:pt>
                <c:pt idx="792">
                  <c:v>0.16</c:v>
                </c:pt>
                <c:pt idx="793">
                  <c:v>0</c:v>
                </c:pt>
                <c:pt idx="794">
                  <c:v>0</c:v>
                </c:pt>
                <c:pt idx="795">
                  <c:v>0.62</c:v>
                </c:pt>
                <c:pt idx="796">
                  <c:v>0.37</c:v>
                </c:pt>
                <c:pt idx="797">
                  <c:v>0.08</c:v>
                </c:pt>
                <c:pt idx="798">
                  <c:v>0.04</c:v>
                </c:pt>
                <c:pt idx="799">
                  <c:v>0</c:v>
                </c:pt>
                <c:pt idx="800">
                  <c:v>0</c:v>
                </c:pt>
                <c:pt idx="801">
                  <c:v>1.02</c:v>
                </c:pt>
                <c:pt idx="802">
                  <c:v>0.85</c:v>
                </c:pt>
                <c:pt idx="803">
                  <c:v>0.4</c:v>
                </c:pt>
                <c:pt idx="804">
                  <c:v>0.05</c:v>
                </c:pt>
                <c:pt idx="805">
                  <c:v>0</c:v>
                </c:pt>
                <c:pt idx="806">
                  <c:v>0</c:v>
                </c:pt>
                <c:pt idx="807">
                  <c:v>1.47</c:v>
                </c:pt>
                <c:pt idx="808">
                  <c:v>1.1100000000000001</c:v>
                </c:pt>
                <c:pt idx="809">
                  <c:v>0.78</c:v>
                </c:pt>
                <c:pt idx="810">
                  <c:v>0.24</c:v>
                </c:pt>
                <c:pt idx="811">
                  <c:v>0</c:v>
                </c:pt>
                <c:pt idx="812">
                  <c:v>0</c:v>
                </c:pt>
                <c:pt idx="813">
                  <c:v>1.31</c:v>
                </c:pt>
                <c:pt idx="814">
                  <c:v>1.1100000000000001</c:v>
                </c:pt>
                <c:pt idx="815">
                  <c:v>0.49</c:v>
                </c:pt>
                <c:pt idx="816">
                  <c:v>0.06</c:v>
                </c:pt>
                <c:pt idx="817">
                  <c:v>0</c:v>
                </c:pt>
                <c:pt idx="818">
                  <c:v>0</c:v>
                </c:pt>
                <c:pt idx="819">
                  <c:v>1.82</c:v>
                </c:pt>
                <c:pt idx="820">
                  <c:v>1.1299999999999999</c:v>
                </c:pt>
                <c:pt idx="821">
                  <c:v>0.42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0.53</c:v>
                </c:pt>
                <c:pt idx="826">
                  <c:v>0.26</c:v>
                </c:pt>
                <c:pt idx="827">
                  <c:v>0</c:v>
                </c:pt>
                <c:pt idx="828">
                  <c:v>0</c:v>
                </c:pt>
                <c:pt idx="829">
                  <c:v>0.53</c:v>
                </c:pt>
                <c:pt idx="830">
                  <c:v>0.26</c:v>
                </c:pt>
                <c:pt idx="831">
                  <c:v>0</c:v>
                </c:pt>
                <c:pt idx="832">
                  <c:v>0</c:v>
                </c:pt>
                <c:pt idx="833">
                  <c:v>0.26</c:v>
                </c:pt>
                <c:pt idx="834">
                  <c:v>0</c:v>
                </c:pt>
                <c:pt idx="835">
                  <c:v>0</c:v>
                </c:pt>
                <c:pt idx="836">
                  <c:v>0.53</c:v>
                </c:pt>
                <c:pt idx="837">
                  <c:v>0.26</c:v>
                </c:pt>
                <c:pt idx="838">
                  <c:v>0</c:v>
                </c:pt>
                <c:pt idx="839">
                  <c:v>0</c:v>
                </c:pt>
                <c:pt idx="840">
                  <c:v>0.75</c:v>
                </c:pt>
                <c:pt idx="841">
                  <c:v>0.62</c:v>
                </c:pt>
                <c:pt idx="842">
                  <c:v>0.47</c:v>
                </c:pt>
                <c:pt idx="843">
                  <c:v>0.21</c:v>
                </c:pt>
                <c:pt idx="844">
                  <c:v>0</c:v>
                </c:pt>
                <c:pt idx="845">
                  <c:v>0</c:v>
                </c:pt>
                <c:pt idx="846">
                  <c:v>0.51</c:v>
                </c:pt>
                <c:pt idx="847">
                  <c:v>0.19</c:v>
                </c:pt>
                <c:pt idx="848">
                  <c:v>0.1</c:v>
                </c:pt>
                <c:pt idx="849">
                  <c:v>0.04</c:v>
                </c:pt>
                <c:pt idx="850">
                  <c:v>2.7E-2</c:v>
                </c:pt>
                <c:pt idx="851">
                  <c:v>0</c:v>
                </c:pt>
                <c:pt idx="852">
                  <c:v>0</c:v>
                </c:pt>
                <c:pt idx="853">
                  <c:v>0.77</c:v>
                </c:pt>
                <c:pt idx="854">
                  <c:v>0.44</c:v>
                </c:pt>
                <c:pt idx="855">
                  <c:v>1.4E-2</c:v>
                </c:pt>
                <c:pt idx="856">
                  <c:v>0</c:v>
                </c:pt>
                <c:pt idx="857">
                  <c:v>0</c:v>
                </c:pt>
                <c:pt idx="858">
                  <c:v>1.03</c:v>
                </c:pt>
                <c:pt idx="859">
                  <c:v>0.63</c:v>
                </c:pt>
                <c:pt idx="860">
                  <c:v>0.24</c:v>
                </c:pt>
                <c:pt idx="861">
                  <c:v>0</c:v>
                </c:pt>
                <c:pt idx="862">
                  <c:v>0</c:v>
                </c:pt>
                <c:pt idx="863">
                  <c:v>1.03</c:v>
                </c:pt>
                <c:pt idx="864">
                  <c:v>0.63</c:v>
                </c:pt>
                <c:pt idx="865">
                  <c:v>0.24</c:v>
                </c:pt>
                <c:pt idx="866">
                  <c:v>7.0000000000000007E-2</c:v>
                </c:pt>
                <c:pt idx="867">
                  <c:v>0</c:v>
                </c:pt>
                <c:pt idx="868">
                  <c:v>0</c:v>
                </c:pt>
                <c:pt idx="869">
                  <c:v>1.02</c:v>
                </c:pt>
                <c:pt idx="870">
                  <c:v>0.69</c:v>
                </c:pt>
                <c:pt idx="871">
                  <c:v>0.16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0.83</c:v>
                </c:pt>
                <c:pt idx="876">
                  <c:v>0.69</c:v>
                </c:pt>
                <c:pt idx="877">
                  <c:v>0.66</c:v>
                </c:pt>
                <c:pt idx="878">
                  <c:v>0.39</c:v>
                </c:pt>
                <c:pt idx="879">
                  <c:v>0.19</c:v>
                </c:pt>
                <c:pt idx="880">
                  <c:v>0</c:v>
                </c:pt>
                <c:pt idx="881">
                  <c:v>0</c:v>
                </c:pt>
                <c:pt idx="882">
                  <c:v>0.66</c:v>
                </c:pt>
                <c:pt idx="883">
                  <c:v>0.47</c:v>
                </c:pt>
                <c:pt idx="884">
                  <c:v>0.42</c:v>
                </c:pt>
                <c:pt idx="885">
                  <c:v>0.18</c:v>
                </c:pt>
                <c:pt idx="886">
                  <c:v>0.06</c:v>
                </c:pt>
                <c:pt idx="887">
                  <c:v>0</c:v>
                </c:pt>
                <c:pt idx="888">
                  <c:v>0</c:v>
                </c:pt>
                <c:pt idx="889">
                  <c:v>0.5</c:v>
                </c:pt>
                <c:pt idx="890">
                  <c:v>0.24</c:v>
                </c:pt>
                <c:pt idx="891">
                  <c:v>0.1</c:v>
                </c:pt>
                <c:pt idx="892">
                  <c:v>0.02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0.69</c:v>
                </c:pt>
                <c:pt idx="897">
                  <c:v>0.57999999999999996</c:v>
                </c:pt>
                <c:pt idx="898">
                  <c:v>0.53</c:v>
                </c:pt>
                <c:pt idx="899">
                  <c:v>0.28000000000000003</c:v>
                </c:pt>
                <c:pt idx="900">
                  <c:v>0</c:v>
                </c:pt>
                <c:pt idx="901">
                  <c:v>0</c:v>
                </c:pt>
                <c:pt idx="902">
                  <c:v>1</c:v>
                </c:pt>
                <c:pt idx="903">
                  <c:v>0.6</c:v>
                </c:pt>
                <c:pt idx="904">
                  <c:v>0.42</c:v>
                </c:pt>
                <c:pt idx="905">
                  <c:v>0.11</c:v>
                </c:pt>
                <c:pt idx="906">
                  <c:v>0.03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0.54</c:v>
                </c:pt>
                <c:pt idx="911">
                  <c:v>0.3</c:v>
                </c:pt>
                <c:pt idx="912">
                  <c:v>0.03</c:v>
                </c:pt>
                <c:pt idx="913">
                  <c:v>0.02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1.1200000000000001</c:v>
                </c:pt>
                <c:pt idx="918">
                  <c:v>7.0000000000000001E-3</c:v>
                </c:pt>
                <c:pt idx="919">
                  <c:v>0</c:v>
                </c:pt>
                <c:pt idx="920">
                  <c:v>0</c:v>
                </c:pt>
                <c:pt idx="921">
                  <c:v>0.54</c:v>
                </c:pt>
                <c:pt idx="922">
                  <c:v>0.5</c:v>
                </c:pt>
                <c:pt idx="923">
                  <c:v>0.41</c:v>
                </c:pt>
                <c:pt idx="924">
                  <c:v>0.27</c:v>
                </c:pt>
                <c:pt idx="925">
                  <c:v>0</c:v>
                </c:pt>
                <c:pt idx="926">
                  <c:v>0</c:v>
                </c:pt>
                <c:pt idx="927">
                  <c:v>0.73</c:v>
                </c:pt>
                <c:pt idx="928">
                  <c:v>0.57999999999999996</c:v>
                </c:pt>
                <c:pt idx="929">
                  <c:v>0.45</c:v>
                </c:pt>
                <c:pt idx="930">
                  <c:v>0.2</c:v>
                </c:pt>
                <c:pt idx="931">
                  <c:v>0</c:v>
                </c:pt>
                <c:pt idx="932">
                  <c:v>0</c:v>
                </c:pt>
                <c:pt idx="933">
                  <c:v>0.98</c:v>
                </c:pt>
                <c:pt idx="934">
                  <c:v>0.83</c:v>
                </c:pt>
                <c:pt idx="935">
                  <c:v>0.72</c:v>
                </c:pt>
                <c:pt idx="936">
                  <c:v>0.34</c:v>
                </c:pt>
                <c:pt idx="937">
                  <c:v>0</c:v>
                </c:pt>
                <c:pt idx="938">
                  <c:v>0</c:v>
                </c:pt>
                <c:pt idx="939">
                  <c:v>1.5</c:v>
                </c:pt>
                <c:pt idx="940">
                  <c:v>1.1599999999999999</c:v>
                </c:pt>
                <c:pt idx="941">
                  <c:v>0.83</c:v>
                </c:pt>
                <c:pt idx="942">
                  <c:v>0.34</c:v>
                </c:pt>
                <c:pt idx="943">
                  <c:v>0</c:v>
                </c:pt>
                <c:pt idx="944">
                  <c:v>0</c:v>
                </c:pt>
                <c:pt idx="945">
                  <c:v>0.1</c:v>
                </c:pt>
                <c:pt idx="946">
                  <c:v>0.79</c:v>
                </c:pt>
                <c:pt idx="947">
                  <c:v>0.61</c:v>
                </c:pt>
                <c:pt idx="948">
                  <c:v>0.21</c:v>
                </c:pt>
                <c:pt idx="949">
                  <c:v>0</c:v>
                </c:pt>
                <c:pt idx="950">
                  <c:v>0</c:v>
                </c:pt>
                <c:pt idx="951">
                  <c:v>0.42</c:v>
                </c:pt>
                <c:pt idx="952">
                  <c:v>0</c:v>
                </c:pt>
                <c:pt idx="953">
                  <c:v>0</c:v>
                </c:pt>
                <c:pt idx="954">
                  <c:v>0.42</c:v>
                </c:pt>
                <c:pt idx="955">
                  <c:v>0</c:v>
                </c:pt>
                <c:pt idx="956">
                  <c:v>0</c:v>
                </c:pt>
                <c:pt idx="957">
                  <c:v>1</c:v>
                </c:pt>
                <c:pt idx="958">
                  <c:v>0</c:v>
                </c:pt>
                <c:pt idx="959">
                  <c:v>0</c:v>
                </c:pt>
                <c:pt idx="960">
                  <c:v>1.0900000000000001</c:v>
                </c:pt>
                <c:pt idx="961">
                  <c:v>1.06</c:v>
                </c:pt>
                <c:pt idx="962">
                  <c:v>0.95</c:v>
                </c:pt>
                <c:pt idx="963">
                  <c:v>0.81</c:v>
                </c:pt>
                <c:pt idx="964">
                  <c:v>0.4</c:v>
                </c:pt>
                <c:pt idx="965">
                  <c:v>0</c:v>
                </c:pt>
                <c:pt idx="966">
                  <c:v>0</c:v>
                </c:pt>
                <c:pt idx="967">
                  <c:v>0.98</c:v>
                </c:pt>
                <c:pt idx="968">
                  <c:v>0.93</c:v>
                </c:pt>
                <c:pt idx="969">
                  <c:v>0.63</c:v>
                </c:pt>
                <c:pt idx="970">
                  <c:v>0.12</c:v>
                </c:pt>
                <c:pt idx="971">
                  <c:v>0.02</c:v>
                </c:pt>
                <c:pt idx="972">
                  <c:v>0</c:v>
                </c:pt>
                <c:pt idx="973">
                  <c:v>0</c:v>
                </c:pt>
                <c:pt idx="974">
                  <c:v>0.57999999999999996</c:v>
                </c:pt>
                <c:pt idx="975">
                  <c:v>0.41</c:v>
                </c:pt>
                <c:pt idx="976">
                  <c:v>0.17</c:v>
                </c:pt>
                <c:pt idx="977">
                  <c:v>0.09</c:v>
                </c:pt>
                <c:pt idx="978">
                  <c:v>0.04</c:v>
                </c:pt>
                <c:pt idx="979">
                  <c:v>0.03</c:v>
                </c:pt>
                <c:pt idx="980">
                  <c:v>0.03</c:v>
                </c:pt>
                <c:pt idx="981">
                  <c:v>0.02</c:v>
                </c:pt>
                <c:pt idx="982">
                  <c:v>0</c:v>
                </c:pt>
                <c:pt idx="983">
                  <c:v>0</c:v>
                </c:pt>
                <c:pt idx="984">
                  <c:v>0.73799999999999999</c:v>
                </c:pt>
                <c:pt idx="985">
                  <c:v>0.432</c:v>
                </c:pt>
                <c:pt idx="986">
                  <c:v>0.3</c:v>
                </c:pt>
                <c:pt idx="987">
                  <c:v>0.10199999999999999</c:v>
                </c:pt>
                <c:pt idx="988">
                  <c:v>0</c:v>
                </c:pt>
                <c:pt idx="989">
                  <c:v>0</c:v>
                </c:pt>
                <c:pt idx="990">
                  <c:v>1.22</c:v>
                </c:pt>
                <c:pt idx="991">
                  <c:v>0.83</c:v>
                </c:pt>
                <c:pt idx="992">
                  <c:v>0.28999999999999998</c:v>
                </c:pt>
                <c:pt idx="993">
                  <c:v>0</c:v>
                </c:pt>
                <c:pt idx="994">
                  <c:v>0</c:v>
                </c:pt>
                <c:pt idx="995">
                  <c:v>0.87</c:v>
                </c:pt>
                <c:pt idx="996">
                  <c:v>0.62</c:v>
                </c:pt>
                <c:pt idx="997">
                  <c:v>0.23</c:v>
                </c:pt>
                <c:pt idx="998">
                  <c:v>0.02</c:v>
                </c:pt>
                <c:pt idx="999">
                  <c:v>0</c:v>
                </c:pt>
                <c:pt idx="1000">
                  <c:v>0</c:v>
                </c:pt>
                <c:pt idx="1001">
                  <c:v>1.1100000000000001</c:v>
                </c:pt>
                <c:pt idx="1002">
                  <c:v>0.87</c:v>
                </c:pt>
                <c:pt idx="1003">
                  <c:v>0.36</c:v>
                </c:pt>
                <c:pt idx="1004">
                  <c:v>0.05</c:v>
                </c:pt>
                <c:pt idx="1005">
                  <c:v>0</c:v>
                </c:pt>
                <c:pt idx="1006">
                  <c:v>0</c:v>
                </c:pt>
                <c:pt idx="1007">
                  <c:v>0.5</c:v>
                </c:pt>
                <c:pt idx="1008">
                  <c:v>0.36</c:v>
                </c:pt>
                <c:pt idx="1009">
                  <c:v>0.31</c:v>
                </c:pt>
                <c:pt idx="1010">
                  <c:v>9.8000000000000004E-2</c:v>
                </c:pt>
                <c:pt idx="1011">
                  <c:v>0</c:v>
                </c:pt>
                <c:pt idx="1012">
                  <c:v>0</c:v>
                </c:pt>
                <c:pt idx="1013">
                  <c:v>0.48</c:v>
                </c:pt>
                <c:pt idx="1014">
                  <c:v>0.38</c:v>
                </c:pt>
                <c:pt idx="1015">
                  <c:v>0.34</c:v>
                </c:pt>
                <c:pt idx="1016">
                  <c:v>0.11</c:v>
                </c:pt>
                <c:pt idx="1017">
                  <c:v>0</c:v>
                </c:pt>
                <c:pt idx="1018">
                  <c:v>0</c:v>
                </c:pt>
                <c:pt idx="1019">
                  <c:v>0.85</c:v>
                </c:pt>
                <c:pt idx="1020">
                  <c:v>0.25</c:v>
                </c:pt>
                <c:pt idx="1021">
                  <c:v>0.02</c:v>
                </c:pt>
                <c:pt idx="1022">
                  <c:v>0</c:v>
                </c:pt>
                <c:pt idx="1023">
                  <c:v>0</c:v>
                </c:pt>
                <c:pt idx="1024">
                  <c:v>1.33</c:v>
                </c:pt>
                <c:pt idx="1025">
                  <c:v>1.3089999999999999</c:v>
                </c:pt>
                <c:pt idx="1026">
                  <c:v>0.91400000000000003</c:v>
                </c:pt>
                <c:pt idx="1027">
                  <c:v>0.44600000000000001</c:v>
                </c:pt>
                <c:pt idx="1028">
                  <c:v>0.2</c:v>
                </c:pt>
                <c:pt idx="1029">
                  <c:v>6.9000000000000006E-2</c:v>
                </c:pt>
                <c:pt idx="1030">
                  <c:v>2.4E-2</c:v>
                </c:pt>
                <c:pt idx="1031">
                  <c:v>0</c:v>
                </c:pt>
                <c:pt idx="1032">
                  <c:v>0</c:v>
                </c:pt>
                <c:pt idx="1033">
                  <c:v>1.41</c:v>
                </c:pt>
                <c:pt idx="1034">
                  <c:v>1.1000000000000001</c:v>
                </c:pt>
                <c:pt idx="1035">
                  <c:v>0.95</c:v>
                </c:pt>
                <c:pt idx="1036">
                  <c:v>0.16</c:v>
                </c:pt>
                <c:pt idx="1037">
                  <c:v>0</c:v>
                </c:pt>
                <c:pt idx="1038">
                  <c:v>0</c:v>
                </c:pt>
                <c:pt idx="1039">
                  <c:v>0.48599999999999999</c:v>
                </c:pt>
                <c:pt idx="1040">
                  <c:v>0.16500000000000001</c:v>
                </c:pt>
                <c:pt idx="1041">
                  <c:v>0.10199999999999999</c:v>
                </c:pt>
                <c:pt idx="1042">
                  <c:v>3.2000000000000001E-2</c:v>
                </c:pt>
                <c:pt idx="1043">
                  <c:v>0</c:v>
                </c:pt>
                <c:pt idx="1044">
                  <c:v>0</c:v>
                </c:pt>
                <c:pt idx="1045">
                  <c:v>0.46</c:v>
                </c:pt>
                <c:pt idx="1046">
                  <c:v>0.32</c:v>
                </c:pt>
                <c:pt idx="1047">
                  <c:v>0.15</c:v>
                </c:pt>
                <c:pt idx="1048">
                  <c:v>0.04</c:v>
                </c:pt>
                <c:pt idx="1049">
                  <c:v>0.02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1.02</c:v>
                </c:pt>
                <c:pt idx="1054">
                  <c:v>0.95</c:v>
                </c:pt>
                <c:pt idx="1055">
                  <c:v>0.75</c:v>
                </c:pt>
                <c:pt idx="1056">
                  <c:v>0.25</c:v>
                </c:pt>
                <c:pt idx="1057">
                  <c:v>0</c:v>
                </c:pt>
                <c:pt idx="1058">
                  <c:v>0</c:v>
                </c:pt>
                <c:pt idx="1059">
                  <c:v>0.57999999999999996</c:v>
                </c:pt>
                <c:pt idx="1060">
                  <c:v>0.53</c:v>
                </c:pt>
                <c:pt idx="1061">
                  <c:v>0.46</c:v>
                </c:pt>
                <c:pt idx="1062">
                  <c:v>0.35</c:v>
                </c:pt>
                <c:pt idx="1063">
                  <c:v>0</c:v>
                </c:pt>
                <c:pt idx="1064">
                  <c:v>0</c:v>
                </c:pt>
                <c:pt idx="1065">
                  <c:v>1</c:v>
                </c:pt>
                <c:pt idx="1066">
                  <c:v>0.92</c:v>
                </c:pt>
                <c:pt idx="1067">
                  <c:v>0.73</c:v>
                </c:pt>
                <c:pt idx="1068">
                  <c:v>0.67</c:v>
                </c:pt>
                <c:pt idx="1069">
                  <c:v>0.28999999999999998</c:v>
                </c:pt>
                <c:pt idx="1070">
                  <c:v>0</c:v>
                </c:pt>
                <c:pt idx="1071">
                  <c:v>0</c:v>
                </c:pt>
                <c:pt idx="1072">
                  <c:v>0.73</c:v>
                </c:pt>
                <c:pt idx="1073">
                  <c:v>0.73</c:v>
                </c:pt>
                <c:pt idx="1074">
                  <c:v>0.52</c:v>
                </c:pt>
                <c:pt idx="1075">
                  <c:v>0.2</c:v>
                </c:pt>
                <c:pt idx="1076">
                  <c:v>0</c:v>
                </c:pt>
                <c:pt idx="1077">
                  <c:v>0</c:v>
                </c:pt>
                <c:pt idx="1078">
                  <c:v>0.72</c:v>
                </c:pt>
                <c:pt idx="1079">
                  <c:v>0.62</c:v>
                </c:pt>
                <c:pt idx="1080">
                  <c:v>0.56000000000000005</c:v>
                </c:pt>
                <c:pt idx="1081">
                  <c:v>0.48</c:v>
                </c:pt>
                <c:pt idx="1082">
                  <c:v>0.24</c:v>
                </c:pt>
                <c:pt idx="1083">
                  <c:v>0</c:v>
                </c:pt>
                <c:pt idx="1084">
                  <c:v>0</c:v>
                </c:pt>
                <c:pt idx="1085">
                  <c:v>0.95</c:v>
                </c:pt>
                <c:pt idx="1086">
                  <c:v>0.89</c:v>
                </c:pt>
                <c:pt idx="1087">
                  <c:v>0.66</c:v>
                </c:pt>
                <c:pt idx="1088">
                  <c:v>0.63</c:v>
                </c:pt>
                <c:pt idx="1089">
                  <c:v>0.31</c:v>
                </c:pt>
                <c:pt idx="1090">
                  <c:v>0</c:v>
                </c:pt>
                <c:pt idx="1091">
                  <c:v>0</c:v>
                </c:pt>
                <c:pt idx="1092">
                  <c:v>0.76</c:v>
                </c:pt>
                <c:pt idx="1093">
                  <c:v>0.66</c:v>
                </c:pt>
                <c:pt idx="1094">
                  <c:v>0.51</c:v>
                </c:pt>
                <c:pt idx="1095">
                  <c:v>0.45</c:v>
                </c:pt>
                <c:pt idx="1096">
                  <c:v>0</c:v>
                </c:pt>
                <c:pt idx="1097">
                  <c:v>0</c:v>
                </c:pt>
                <c:pt idx="1098">
                  <c:v>0.63</c:v>
                </c:pt>
                <c:pt idx="1099">
                  <c:v>0.67</c:v>
                </c:pt>
                <c:pt idx="1100">
                  <c:v>0.44</c:v>
                </c:pt>
                <c:pt idx="1101">
                  <c:v>0.41</c:v>
                </c:pt>
                <c:pt idx="1102">
                  <c:v>0</c:v>
                </c:pt>
                <c:pt idx="1103">
                  <c:v>0</c:v>
                </c:pt>
                <c:pt idx="1104">
                  <c:v>1.32</c:v>
                </c:pt>
                <c:pt idx="1105">
                  <c:v>0</c:v>
                </c:pt>
                <c:pt idx="1106">
                  <c:v>0</c:v>
                </c:pt>
                <c:pt idx="1107">
                  <c:v>1.32</c:v>
                </c:pt>
                <c:pt idx="1108">
                  <c:v>0.03</c:v>
                </c:pt>
                <c:pt idx="1109">
                  <c:v>0</c:v>
                </c:pt>
                <c:pt idx="1110">
                  <c:v>0</c:v>
                </c:pt>
                <c:pt idx="1111">
                  <c:v>0.52200000000000002</c:v>
                </c:pt>
                <c:pt idx="1112">
                  <c:v>0.311</c:v>
                </c:pt>
                <c:pt idx="1113">
                  <c:v>0.16</c:v>
                </c:pt>
                <c:pt idx="1114">
                  <c:v>7.0999999999999994E-2</c:v>
                </c:pt>
                <c:pt idx="1115">
                  <c:v>0</c:v>
                </c:pt>
                <c:pt idx="1116">
                  <c:v>0</c:v>
                </c:pt>
                <c:pt idx="1117">
                  <c:v>0.36</c:v>
                </c:pt>
                <c:pt idx="1118">
                  <c:v>0</c:v>
                </c:pt>
                <c:pt idx="1119">
                  <c:v>0</c:v>
                </c:pt>
                <c:pt idx="1120">
                  <c:v>1.2729999999999999</c:v>
                </c:pt>
                <c:pt idx="1121">
                  <c:v>0</c:v>
                </c:pt>
                <c:pt idx="1122">
                  <c:v>0</c:v>
                </c:pt>
                <c:pt idx="1123">
                  <c:v>0.25800000000000001</c:v>
                </c:pt>
                <c:pt idx="1124">
                  <c:v>0</c:v>
                </c:pt>
                <c:pt idx="1125">
                  <c:v>0</c:v>
                </c:pt>
                <c:pt idx="1126">
                  <c:v>1.409</c:v>
                </c:pt>
                <c:pt idx="1127">
                  <c:v>1.2729999999999999</c:v>
                </c:pt>
                <c:pt idx="1128">
                  <c:v>0</c:v>
                </c:pt>
                <c:pt idx="1129">
                  <c:v>0</c:v>
                </c:pt>
                <c:pt idx="1130">
                  <c:v>1.1499999999999999</c:v>
                </c:pt>
                <c:pt idx="1131">
                  <c:v>1.4999999999999999E-2</c:v>
                </c:pt>
                <c:pt idx="1132">
                  <c:v>0</c:v>
                </c:pt>
                <c:pt idx="1133">
                  <c:v>0</c:v>
                </c:pt>
                <c:pt idx="1134">
                  <c:v>1.41</c:v>
                </c:pt>
                <c:pt idx="1135">
                  <c:v>0.87</c:v>
                </c:pt>
                <c:pt idx="1136">
                  <c:v>0.35</c:v>
                </c:pt>
                <c:pt idx="1137">
                  <c:v>0</c:v>
                </c:pt>
                <c:pt idx="1138">
                  <c:v>0</c:v>
                </c:pt>
                <c:pt idx="1139">
                  <c:v>1.1299999999999999</c:v>
                </c:pt>
                <c:pt idx="1140">
                  <c:v>0.86</c:v>
                </c:pt>
                <c:pt idx="1141">
                  <c:v>0.73</c:v>
                </c:pt>
                <c:pt idx="1142">
                  <c:v>0.65</c:v>
                </c:pt>
                <c:pt idx="1143">
                  <c:v>0</c:v>
                </c:pt>
                <c:pt idx="1144">
                  <c:v>0</c:v>
                </c:pt>
                <c:pt idx="1145">
                  <c:v>1.1499999999999999</c:v>
                </c:pt>
                <c:pt idx="1146">
                  <c:v>0.19</c:v>
                </c:pt>
                <c:pt idx="1147">
                  <c:v>0</c:v>
                </c:pt>
                <c:pt idx="1148">
                  <c:v>0</c:v>
                </c:pt>
                <c:pt idx="1149">
                  <c:v>0.5</c:v>
                </c:pt>
                <c:pt idx="1150">
                  <c:v>0.34</c:v>
                </c:pt>
                <c:pt idx="1151">
                  <c:v>0.18</c:v>
                </c:pt>
                <c:pt idx="1152">
                  <c:v>0</c:v>
                </c:pt>
                <c:pt idx="1153">
                  <c:v>0</c:v>
                </c:pt>
                <c:pt idx="1154">
                  <c:v>1.63</c:v>
                </c:pt>
                <c:pt idx="1155">
                  <c:v>1.1100000000000001</c:v>
                </c:pt>
                <c:pt idx="1156">
                  <c:v>0.5</c:v>
                </c:pt>
                <c:pt idx="1157">
                  <c:v>0</c:v>
                </c:pt>
                <c:pt idx="1158">
                  <c:v>0</c:v>
                </c:pt>
                <c:pt idx="1159">
                  <c:v>0.74</c:v>
                </c:pt>
                <c:pt idx="1160">
                  <c:v>0.01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1.75</c:v>
                </c:pt>
                <c:pt idx="1165">
                  <c:v>0.08</c:v>
                </c:pt>
                <c:pt idx="1166">
                  <c:v>0</c:v>
                </c:pt>
                <c:pt idx="1167">
                  <c:v>0</c:v>
                </c:pt>
                <c:pt idx="1168">
                  <c:v>0.91</c:v>
                </c:pt>
                <c:pt idx="1169">
                  <c:v>0.85</c:v>
                </c:pt>
                <c:pt idx="1170">
                  <c:v>0.5</c:v>
                </c:pt>
                <c:pt idx="1171">
                  <c:v>0.5</c:v>
                </c:pt>
                <c:pt idx="1172">
                  <c:v>0.22</c:v>
                </c:pt>
                <c:pt idx="1173">
                  <c:v>0</c:v>
                </c:pt>
                <c:pt idx="1174">
                  <c:v>0</c:v>
                </c:pt>
                <c:pt idx="1175">
                  <c:v>0.91300000000000003</c:v>
                </c:pt>
                <c:pt idx="1176">
                  <c:v>0.27600000000000002</c:v>
                </c:pt>
                <c:pt idx="1177">
                  <c:v>0.125</c:v>
                </c:pt>
                <c:pt idx="1178">
                  <c:v>0.03</c:v>
                </c:pt>
                <c:pt idx="1179">
                  <c:v>0</c:v>
                </c:pt>
                <c:pt idx="1180">
                  <c:v>0</c:v>
                </c:pt>
                <c:pt idx="1181">
                  <c:v>0.72</c:v>
                </c:pt>
                <c:pt idx="1182">
                  <c:v>0.49</c:v>
                </c:pt>
                <c:pt idx="1183">
                  <c:v>0.19</c:v>
                </c:pt>
                <c:pt idx="1184">
                  <c:v>0</c:v>
                </c:pt>
                <c:pt idx="1185">
                  <c:v>0</c:v>
                </c:pt>
                <c:pt idx="1186">
                  <c:v>0.86299999999999999</c:v>
                </c:pt>
                <c:pt idx="1187">
                  <c:v>0.54900000000000004</c:v>
                </c:pt>
                <c:pt idx="1188">
                  <c:v>0.45500000000000002</c:v>
                </c:pt>
                <c:pt idx="1189">
                  <c:v>0.20100000000000001</c:v>
                </c:pt>
                <c:pt idx="1190">
                  <c:v>0</c:v>
                </c:pt>
                <c:pt idx="1191">
                  <c:v>0</c:v>
                </c:pt>
                <c:pt idx="1192">
                  <c:v>0.74</c:v>
                </c:pt>
                <c:pt idx="1193">
                  <c:v>0.62</c:v>
                </c:pt>
                <c:pt idx="1194">
                  <c:v>0.27</c:v>
                </c:pt>
                <c:pt idx="1195">
                  <c:v>0.06</c:v>
                </c:pt>
                <c:pt idx="1196">
                  <c:v>0</c:v>
                </c:pt>
                <c:pt idx="1197">
                  <c:v>0</c:v>
                </c:pt>
                <c:pt idx="1198">
                  <c:v>1.56</c:v>
                </c:pt>
                <c:pt idx="1199">
                  <c:v>0.24</c:v>
                </c:pt>
                <c:pt idx="1200">
                  <c:v>0.04</c:v>
                </c:pt>
                <c:pt idx="1201">
                  <c:v>8.0000000000000002E-3</c:v>
                </c:pt>
                <c:pt idx="1202">
                  <c:v>0</c:v>
                </c:pt>
                <c:pt idx="1203">
                  <c:v>0</c:v>
                </c:pt>
                <c:pt idx="1204">
                  <c:v>1.52</c:v>
                </c:pt>
                <c:pt idx="1205">
                  <c:v>0.94</c:v>
                </c:pt>
                <c:pt idx="1206">
                  <c:v>0.25</c:v>
                </c:pt>
                <c:pt idx="1207">
                  <c:v>0</c:v>
                </c:pt>
                <c:pt idx="1208">
                  <c:v>0</c:v>
                </c:pt>
                <c:pt idx="1209">
                  <c:v>0.95</c:v>
                </c:pt>
                <c:pt idx="1210">
                  <c:v>0.81</c:v>
                </c:pt>
                <c:pt idx="1211">
                  <c:v>0.06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76-496C-89EE-BCFD66B82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251136"/>
        <c:axId val="-2140248816"/>
      </c:scatterChart>
      <c:valAx>
        <c:axId val="-214025113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248816"/>
        <c:crosses val="autoZero"/>
        <c:crossBetween val="midCat"/>
      </c:valAx>
      <c:valAx>
        <c:axId val="-21402488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0251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solidFill>
        <a:schemeClr val="tx1">
          <a:tint val="75000"/>
        </a:schemeClr>
      </a:solidFill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C0628-EB58-AD40-8644-87F1EED31EDB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126E-87FB-4647-9793-339AE63D1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0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0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8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5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Vial size is a significant</a:t>
            </a:r>
            <a:r>
              <a:rPr lang="en-US" baseline="0" dirty="0" smtClean="0"/>
              <a:t> limiting step</a:t>
            </a:r>
          </a:p>
          <a:p>
            <a:r>
              <a:rPr lang="en-US" dirty="0" smtClean="0"/>
              <a:t>What does it take to get a desired</a:t>
            </a:r>
            <a:r>
              <a:rPr lang="en-US" baseline="0" dirty="0" smtClean="0"/>
              <a:t> trough in any of your patients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Leave alone there might not be a safe through for everyone, let alone higher is better, but how to ensure that everyone achieves the </a:t>
            </a:r>
            <a:r>
              <a:rPr lang="en-US" baseline="0" dirty="0" err="1" smtClean="0"/>
              <a:t>thorugh</a:t>
            </a:r>
            <a:r>
              <a:rPr lang="en-US" baseline="0" dirty="0" smtClean="0"/>
              <a:t> he wants?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PK dosing</a:t>
            </a:r>
          </a:p>
          <a:p>
            <a:r>
              <a:rPr lang="en-US" baseline="0" dirty="0" smtClean="0"/>
              <a:t>PopPK dosing</a:t>
            </a:r>
          </a:p>
          <a:p>
            <a:r>
              <a:rPr lang="en-US" baseline="0" dirty="0" smtClean="0"/>
              <a:t>LBW adjusting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Strart</a:t>
            </a:r>
            <a:r>
              <a:rPr lang="en-US" baseline="0" dirty="0" smtClean="0"/>
              <a:t> with this non-randomized study</a:t>
            </a:r>
          </a:p>
          <a:p>
            <a:r>
              <a:rPr lang="en-US" baseline="0" dirty="0" smtClean="0"/>
              <a:t>Continue with the randomized one in India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1.	Hua B, </a:t>
            </a:r>
            <a:r>
              <a:rPr lang="en-US" dirty="0" err="1" smtClean="0">
                <a:effectLst/>
              </a:rPr>
              <a:t>Lian</a:t>
            </a:r>
            <a:r>
              <a:rPr lang="en-US" dirty="0" smtClean="0">
                <a:effectLst/>
              </a:rPr>
              <a:t> X, Li K, et al. Low-dose tertiary prophylactic therapy reduces total number of bleeds and improves the ability to perform activities of daily living in adults with severe </a:t>
            </a:r>
            <a:r>
              <a:rPr lang="en-US" dirty="0" err="1" smtClean="0">
                <a:effectLst/>
              </a:rPr>
              <a:t>haemophilia</a:t>
            </a:r>
            <a:r>
              <a:rPr lang="en-US" dirty="0" smtClean="0">
                <a:effectLst/>
              </a:rPr>
              <a:t> A. </a:t>
            </a:r>
            <a:r>
              <a:rPr lang="en-US" i="1" dirty="0" smtClean="0">
                <a:effectLst/>
              </a:rPr>
              <a:t>Blood </a:t>
            </a:r>
            <a:r>
              <a:rPr lang="en-US" i="1" dirty="0" err="1" smtClean="0">
                <a:effectLst/>
              </a:rPr>
              <a:t>Coagul</a:t>
            </a:r>
            <a:r>
              <a:rPr lang="en-US" i="1" dirty="0" smtClean="0">
                <a:effectLst/>
              </a:rPr>
              <a:t>. Fibrinolysis</a:t>
            </a:r>
            <a:r>
              <a:rPr lang="en-US" dirty="0" smtClean="0">
                <a:effectLst/>
              </a:rPr>
              <a:t>. 2016;27(2):136–140.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of the presentation:</a:t>
            </a:r>
          </a:p>
          <a:p>
            <a:endParaRPr lang="en-US" dirty="0" smtClean="0"/>
          </a:p>
          <a:p>
            <a:r>
              <a:rPr lang="en-US" dirty="0" smtClean="0"/>
              <a:t>Discuss evidence about objectives attainable with current concentrates</a:t>
            </a:r>
          </a:p>
          <a:p>
            <a:endParaRPr lang="en-US" dirty="0" smtClean="0"/>
          </a:p>
          <a:p>
            <a:r>
              <a:rPr lang="en-US" dirty="0" smtClean="0"/>
              <a:t>Clarify</a:t>
            </a:r>
            <a:r>
              <a:rPr lang="en-US" baseline="0" dirty="0" smtClean="0"/>
              <a:t> categories and definitions for the terms in our question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(ultimately)</a:t>
            </a:r>
            <a:r>
              <a:rPr lang="en-US" baseline="0" dirty="0" smtClean="0"/>
              <a:t> </a:t>
            </a:r>
            <a:r>
              <a:rPr lang="en-US" dirty="0" smtClean="0"/>
              <a:t>Expand the scope of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30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concept of trough cannot be separated by the concept of variation, repeated infusions, varying levels.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</a:t>
            </a:r>
            <a:r>
              <a:rPr lang="en-US" baseline="0" dirty="0" err="1" smtClean="0"/>
              <a:t>Dopo</a:t>
            </a:r>
            <a:r>
              <a:rPr lang="en-US" baseline="0" dirty="0" smtClean="0"/>
              <a:t> aver </a:t>
            </a:r>
            <a:r>
              <a:rPr lang="en-US" baseline="0" dirty="0" err="1" smtClean="0"/>
              <a:t>vinto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concorso</a:t>
            </a:r>
            <a:r>
              <a:rPr lang="en-US" baseline="0" dirty="0" smtClean="0"/>
              <a:t> Heinz M. </a:t>
            </a:r>
            <a:r>
              <a:rPr lang="en-US" baseline="0" dirty="0" err="1" smtClean="0"/>
              <a:t>Springmann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pianificato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insieme</a:t>
            </a:r>
            <a:r>
              <a:rPr lang="en-US" baseline="0" dirty="0" smtClean="0"/>
              <a:t> con Siegfried </a:t>
            </a:r>
            <a:r>
              <a:rPr lang="en-US" baseline="0" dirty="0" err="1" smtClean="0"/>
              <a:t>Kaltenbach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sviluppo</a:t>
            </a:r>
            <a:r>
              <a:rPr lang="en-US" baseline="0" dirty="0" smtClean="0"/>
              <a:t> di South Market Street a </a:t>
            </a:r>
            <a:r>
              <a:rPr lang="en-US" baseline="0" dirty="0" err="1" smtClean="0"/>
              <a:t>Plochingen</a:t>
            </a:r>
            <a:r>
              <a:rPr lang="en-US" baseline="0" dirty="0" smtClean="0"/>
              <a:t>. Come </a:t>
            </a:r>
            <a:r>
              <a:rPr lang="en-US" baseline="0" dirty="0" err="1" smtClean="0"/>
              <a:t>soluzione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mentire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all'incrocio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strade</a:t>
            </a:r>
            <a:r>
              <a:rPr lang="en-US" baseline="0" dirty="0" smtClean="0"/>
              <a:t> zona </a:t>
            </a:r>
            <a:r>
              <a:rPr lang="en-US" baseline="0" dirty="0" err="1" smtClean="0"/>
              <a:t>hanno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sviluppato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complesso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residenziale</a:t>
            </a:r>
            <a:r>
              <a:rPr lang="en-US" baseline="0" dirty="0" smtClean="0"/>
              <a:t> con cortile e </a:t>
            </a:r>
            <a:r>
              <a:rPr lang="en-US" baseline="0" dirty="0" err="1" smtClean="0"/>
              <a:t>spazio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commerciale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integrato</a:t>
            </a:r>
            <a:r>
              <a:rPr lang="en-US" baseline="0" dirty="0" smtClean="0"/>
              <a:t>. Su </a:t>
            </a:r>
            <a:r>
              <a:rPr lang="en-US" baseline="0" dirty="0" err="1" smtClean="0"/>
              <a:t>richiesta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sindaco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client </a:t>
            </a:r>
            <a:r>
              <a:rPr lang="en-US" baseline="0" dirty="0" err="1" smtClean="0"/>
              <a:t>Friedensreich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Hundertwasser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invitato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progettato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cortile </a:t>
            </a:r>
            <a:r>
              <a:rPr lang="en-US" baseline="0" dirty="0" err="1" smtClean="0"/>
              <a:t>interno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compreso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prendere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facciate</a:t>
            </a:r>
            <a:r>
              <a:rPr lang="en-US" baseline="0" dirty="0" smtClean="0"/>
              <a:t> interne. </a:t>
            </a:r>
            <a:r>
              <a:rPr lang="en-US" baseline="0" dirty="0" err="1" smtClean="0"/>
              <a:t>Hundertwasser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trasformato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facciata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rettilinea</a:t>
            </a:r>
            <a:r>
              <a:rPr lang="en-US" baseline="0" dirty="0" smtClean="0"/>
              <a:t> in un </a:t>
            </a:r>
            <a:r>
              <a:rPr lang="en-US" baseline="0" dirty="0" err="1" smtClean="0"/>
              <a:t>ordine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organico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cambiando</a:t>
            </a:r>
            <a:r>
              <a:rPr lang="en-US" baseline="0" dirty="0" smtClean="0"/>
              <a:t> la forma e la </a:t>
            </a:r>
            <a:r>
              <a:rPr lang="en-US" baseline="0" dirty="0" err="1" smtClean="0"/>
              <a:t>disposizione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finestre</a:t>
            </a:r>
            <a:r>
              <a:rPr lang="en-US" baseline="0" dirty="0" smtClean="0"/>
              <a:t>. Con la </a:t>
            </a:r>
            <a:r>
              <a:rPr lang="en-US" baseline="0" dirty="0" err="1" smtClean="0"/>
              <a:t>torre</a:t>
            </a:r>
            <a:r>
              <a:rPr lang="en-US" baseline="0" dirty="0" smtClean="0"/>
              <a:t>, ha </a:t>
            </a:r>
            <a:r>
              <a:rPr lang="en-US" baseline="0" dirty="0" err="1" smtClean="0"/>
              <a:t>aggiunto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sistema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mise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accento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urbano</a:t>
            </a:r>
            <a:r>
              <a:rPr lang="en-US" baseline="0" dirty="0" smtClean="0"/>
              <a:t> e ha </a:t>
            </a:r>
            <a:r>
              <a:rPr lang="en-US" baseline="0" dirty="0" err="1" smtClean="0"/>
              <a:t>dato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città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Plochingen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nuovo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punto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riferimento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compito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speciale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quello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affrontare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mentale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Hundertwasser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implementare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creatività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artistica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realtà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costruita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Questi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progetti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cooperazione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realizzati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seguito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ulteriormente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l'architettura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Hundertwasser</a:t>
            </a:r>
            <a:r>
              <a:rPr lang="en-US" baseline="0" dirty="0" smtClean="0"/>
              <a:t> in patria e </a:t>
            </a:r>
            <a:r>
              <a:rPr lang="en-US" baseline="0" dirty="0" err="1" smtClean="0"/>
              <a:t>all'estero</a:t>
            </a:r>
            <a:r>
              <a:rPr lang="en-US" baseline="0" dirty="0" smtClean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r>
              <a:rPr lang="en-US" baseline="0" dirty="0" smtClean="0"/>
              <a:t> from </a:t>
            </a:r>
            <a:r>
              <a:rPr lang="en-US" dirty="0" smtClean="0"/>
              <a:t>614 patients on standard FVIII and 223</a:t>
            </a:r>
            <a:r>
              <a:rPr lang="en-US" baseline="0" dirty="0" smtClean="0"/>
              <a:t> on EHL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509E0-03DA-2A4F-9F46-1A0ABFE93E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a better factor for anyone?</a:t>
            </a:r>
          </a:p>
          <a:p>
            <a:r>
              <a:rPr lang="en-US" dirty="0" smtClean="0"/>
              <a:t>Or</a:t>
            </a:r>
            <a:r>
              <a:rPr lang="en-US" baseline="0" dirty="0" smtClean="0"/>
              <a:t> a better molecule on average is better for each individual?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46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37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you can afford depends on where you are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estimation of the QALY was the same in UK, Italy and Colombia (around 50 K x QALY); however, in Colombia that is &gt; 3x the GDP, and not affordable (</a:t>
            </a:r>
            <a:r>
              <a:rPr lang="en-US" baseline="0" dirty="0" err="1" smtClean="0"/>
              <a:t>Nb</a:t>
            </a:r>
            <a:r>
              <a:rPr lang="en-US" baseline="0" smtClean="0"/>
              <a:t> it would be 90K for recombinants)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126E-87FB-4647-9793-339AE63D12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1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31261"/>
            <a:ext cx="9144000" cy="14265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9906"/>
            <a:ext cx="9144000" cy="128047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7254551" y="24448"/>
            <a:ext cx="4937449" cy="2011680"/>
            <a:chOff x="645368" y="3863340"/>
            <a:chExt cx="4937449" cy="2011680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4"/>
            <a:stretch/>
          </p:blipFill>
          <p:spPr>
            <a:xfrm>
              <a:off x="645368" y="4869180"/>
              <a:ext cx="4897016" cy="10058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912"/>
            <a:stretch/>
          </p:blipFill>
          <p:spPr>
            <a:xfrm>
              <a:off x="645368" y="3863340"/>
              <a:ext cx="4937449" cy="100584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16"/>
            <a:ext cx="3879476" cy="23194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825" y="5741199"/>
            <a:ext cx="1015704" cy="1120776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5725930" y="6279729"/>
            <a:ext cx="53414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0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Closing the Research Gap Drop by Drop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x-none" altLang="x-none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72527" y="6206248"/>
            <a:ext cx="5311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000000"/>
                </a:solidFill>
                <a:effectLst/>
                <a:latin typeface="PT Sans Narrow" charset="-52"/>
              </a:rPr>
              <a:t>McMaster Hemophilia Research Group</a:t>
            </a:r>
            <a:endParaRPr lang="en-US" sz="2800" b="1" i="0" dirty="0">
              <a:solidFill>
                <a:srgbClr val="000000"/>
              </a:solidFill>
              <a:effectLst/>
              <a:latin typeface="PT Sans Narrow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680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1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735" y="1"/>
            <a:ext cx="7240555" cy="12503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5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92898"/>
            <a:ext cx="3932237" cy="100398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92898"/>
            <a:ext cx="6172200" cy="4368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7624"/>
            <a:ext cx="3932237" cy="12650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87624"/>
            <a:ext cx="6172200" cy="45734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52700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7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4032" y="0"/>
            <a:ext cx="7240555" cy="1238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77586-E200-2644-8E16-75A4F5813A12}" type="datetimeFigureOut">
              <a:rPr lang="en-US" smtClean="0"/>
              <a:t>7/7/2017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F246B-D2E4-6747-9D42-A1F612EAE26C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517224" y="0"/>
            <a:ext cx="2674776" cy="1238415"/>
            <a:chOff x="645368" y="3863340"/>
            <a:chExt cx="4937449" cy="201168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4"/>
            <a:stretch/>
          </p:blipFill>
          <p:spPr>
            <a:xfrm>
              <a:off x="645368" y="4869180"/>
              <a:ext cx="4897016" cy="10058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0912"/>
            <a:stretch/>
          </p:blipFill>
          <p:spPr>
            <a:xfrm>
              <a:off x="645368" y="3863340"/>
              <a:ext cx="4937449" cy="100584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1396" cy="12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pps-hemo.org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mophilia.mcmaster.c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What Is an Achievable Trough with Current Products and at </a:t>
            </a:r>
            <a:r>
              <a:rPr lang="en-US" sz="4800" b="1" smtClean="0"/>
              <a:t>What Cost?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Alfonso Iorio, MD, PhD, Professor of Medicine</a:t>
            </a:r>
          </a:p>
          <a:p>
            <a:r>
              <a:rPr lang="en-US" sz="2000" dirty="0" smtClean="0"/>
              <a:t>Department of Health Research Methods, Evidence, and Impact </a:t>
            </a:r>
          </a:p>
          <a:p>
            <a:r>
              <a:rPr lang="en-US" sz="2800" dirty="0" smtClean="0"/>
              <a:t>McMaster University, Canada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553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PK variability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238100"/>
              </p:ext>
            </p:extLst>
          </p:nvPr>
        </p:nvGraphicFramePr>
        <p:xfrm>
          <a:off x="140427" y="1426564"/>
          <a:ext cx="11686811" cy="51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481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 sz="3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PK variability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274691"/>
              </p:ext>
            </p:extLst>
          </p:nvPr>
        </p:nvGraphicFramePr>
        <p:xfrm>
          <a:off x="140427" y="1426564"/>
          <a:ext cx="11686811" cy="518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97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89325" y="1573701"/>
            <a:ext cx="9096560" cy="4775106"/>
            <a:chOff x="2067783" y="1431479"/>
            <a:chExt cx="8076529" cy="3954849"/>
          </a:xfrm>
        </p:grpSpPr>
        <p:graphicFrame>
          <p:nvGraphicFramePr>
            <p:cNvPr id="3" name="Chart 2"/>
            <p:cNvGraphicFramePr>
              <a:graphicFrameLocks/>
            </p:cNvGraphicFramePr>
            <p:nvPr/>
          </p:nvGraphicFramePr>
          <p:xfrm>
            <a:off x="2067783" y="1437932"/>
            <a:ext cx="8056433" cy="3944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" name="Chart 1"/>
            <p:cNvGraphicFramePr>
              <a:graphicFrameLocks/>
            </p:cNvGraphicFramePr>
            <p:nvPr/>
          </p:nvGraphicFramePr>
          <p:xfrm>
            <a:off x="2071145" y="1431479"/>
            <a:ext cx="8073167" cy="39548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WAPPS network - unpublished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664040" y="2378249"/>
            <a:ext cx="3616639" cy="1356852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 smtClean="0"/>
              <a:t>Measurements:</a:t>
            </a:r>
          </a:p>
          <a:p>
            <a:pPr lvl="1"/>
            <a:r>
              <a:rPr lang="en-US" dirty="0" smtClean="0"/>
              <a:t>SHL FVIII: 3038 points</a:t>
            </a:r>
          </a:p>
          <a:p>
            <a:pPr lvl="1"/>
            <a:r>
              <a:rPr lang="en-US" dirty="0" smtClean="0"/>
              <a:t>EHL FVIII: 2113 points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86083" y="6372739"/>
            <a:ext cx="384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Time post-infusion (days)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94731" y="3699644"/>
            <a:ext cx="427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Plasma </a:t>
            </a:r>
            <a:r>
              <a:rPr lang="en-US" sz="2800" smtClean="0"/>
              <a:t>factor activity </a:t>
            </a:r>
            <a:r>
              <a:rPr lang="en-US" sz="2800" dirty="0" smtClean="0"/>
              <a:t>IU/mL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0269" y="1673631"/>
            <a:ext cx="4941289" cy="369332"/>
            <a:chOff x="3331870" y="1194170"/>
            <a:chExt cx="4941289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3331870" y="1194170"/>
              <a:ext cx="494128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   Standard FVIII concentrates     O  EHL Factor VIII</a:t>
              </a: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3403014" y="1271257"/>
              <a:ext cx="221226" cy="2151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491667" y="1271257"/>
              <a:ext cx="221226" cy="215158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5"/>
          <p:cNvSpPr txBox="1">
            <a:spLocks/>
          </p:cNvSpPr>
          <p:nvPr/>
        </p:nvSpPr>
        <p:spPr>
          <a:xfrm>
            <a:off x="5920474" y="4070387"/>
            <a:ext cx="4182338" cy="1168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Dose: median (25-75%):</a:t>
            </a:r>
          </a:p>
          <a:p>
            <a:pPr lvl="1"/>
            <a:r>
              <a:rPr lang="en-US" dirty="0" smtClean="0"/>
              <a:t>SHL FVIII: 33.2 (20.2-48.8)</a:t>
            </a:r>
          </a:p>
          <a:p>
            <a:pPr lvl="1"/>
            <a:r>
              <a:rPr lang="en-US" dirty="0" smtClean="0"/>
              <a:t>EHL FVIII: 44.0 (33.7-52.6)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23873" y="1637731"/>
            <a:ext cx="10833756" cy="5149072"/>
            <a:chOff x="323873" y="1637731"/>
            <a:chExt cx="10833756" cy="5149072"/>
          </a:xfrm>
        </p:grpSpPr>
        <p:grpSp>
          <p:nvGrpSpPr>
            <p:cNvPr id="6" name="Group 5"/>
            <p:cNvGrpSpPr/>
            <p:nvPr/>
          </p:nvGrpSpPr>
          <p:grpSpPr>
            <a:xfrm>
              <a:off x="1452385" y="1637731"/>
              <a:ext cx="7983940" cy="4503761"/>
              <a:chOff x="2183642" y="1364776"/>
              <a:chExt cx="7983940" cy="4503761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2183642" y="5868537"/>
                <a:ext cx="798394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/>
              <p:cNvCxnSpPr/>
              <p:nvPr/>
            </p:nvCxnSpPr>
            <p:spPr>
              <a:xfrm flipV="1">
                <a:off x="2183642" y="1364776"/>
                <a:ext cx="0" cy="450376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1261391" y="2151500"/>
              <a:ext cx="188794" cy="227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279511" y="4055660"/>
              <a:ext cx="188794" cy="227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08024" y="6115298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68025" y="612384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72556" y="612101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179573" y="613096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95340" y="613951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985119" y="613668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885945" y="612876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834718" y="612593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9713451" y="6325138"/>
              <a:ext cx="1444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 (</a:t>
              </a:r>
              <a:r>
                <a:rPr lang="en-US" sz="2400" dirty="0" err="1" smtClean="0"/>
                <a:t>hrs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12605" y="6371305"/>
              <a:ext cx="780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12	24	36	48	60	72	84	96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-816824" y="3436371"/>
              <a:ext cx="2743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[</a:t>
              </a:r>
              <a:r>
                <a:rPr lang="en-US" sz="2400" smtClean="0"/>
                <a:t>plasma activity]</a:t>
              </a:r>
              <a:endParaRPr lang="en-US" sz="2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5069" y="1952086"/>
              <a:ext cx="418704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1</a:t>
              </a:r>
              <a:endParaRPr lang="en-US" dirty="0"/>
            </a:p>
            <a:p>
              <a:endParaRPr lang="en-US" dirty="0"/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1468305" y="2151500"/>
            <a:ext cx="4165579" cy="394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468305" y="4055660"/>
            <a:ext cx="2104912" cy="2098598"/>
            <a:chOff x="1468305" y="4055660"/>
            <a:chExt cx="2104912" cy="2098598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68305" y="4055660"/>
              <a:ext cx="2104912" cy="14748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533079" y="4070408"/>
              <a:ext cx="0" cy="208385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459594" y="5188674"/>
            <a:ext cx="2069379" cy="484238"/>
            <a:chOff x="1459594" y="5188674"/>
            <a:chExt cx="2069379" cy="484238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1459594" y="5672912"/>
              <a:ext cx="2069379" cy="0"/>
            </a:xfrm>
            <a:prstGeom prst="straightConnector1">
              <a:avLst/>
            </a:prstGeom>
            <a:ln w="7620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807444" y="5188674"/>
              <a:ext cx="1453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</a:rPr>
                <a:t>(Terminal) HL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474160" y="2162427"/>
            <a:ext cx="4158371" cy="3951880"/>
            <a:chOff x="1474160" y="2162427"/>
            <a:chExt cx="4158371" cy="3951880"/>
          </a:xfrm>
        </p:grpSpPr>
        <p:sp>
          <p:nvSpPr>
            <p:cNvPr id="55" name="Right Triangle 54"/>
            <p:cNvSpPr/>
            <p:nvPr/>
          </p:nvSpPr>
          <p:spPr>
            <a:xfrm>
              <a:off x="1474160" y="2162427"/>
              <a:ext cx="4158371" cy="3951880"/>
            </a:xfrm>
            <a:prstGeom prst="rtTriangle">
              <a:avLst/>
            </a:prstGeom>
            <a:pattFill prst="ltHorz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77222" y="4434672"/>
              <a:ext cx="1159794" cy="769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/>
                <a:t>AUC</a:t>
              </a:r>
              <a:endParaRPr lang="en-US" sz="4400" dirty="0"/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1446530" y="2138528"/>
            <a:ext cx="2619351" cy="403902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5" idx="0"/>
          </p:cNvCxnSpPr>
          <p:nvPr/>
        </p:nvCxnSpPr>
        <p:spPr>
          <a:xfrm>
            <a:off x="1474160" y="2162427"/>
            <a:ext cx="5714188" cy="390373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ight Triangle 67"/>
          <p:cNvSpPr/>
          <p:nvPr/>
        </p:nvSpPr>
        <p:spPr>
          <a:xfrm>
            <a:off x="1909820" y="1887126"/>
            <a:ext cx="5730805" cy="3963798"/>
          </a:xfrm>
          <a:prstGeom prst="rtTriangl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508791" y="2246865"/>
            <a:ext cx="5672514" cy="3853686"/>
            <a:chOff x="2489226" y="607011"/>
            <a:chExt cx="5674405" cy="3950157"/>
          </a:xfrm>
        </p:grpSpPr>
        <p:sp>
          <p:nvSpPr>
            <p:cNvPr id="69" name="Right Triangle 68"/>
            <p:cNvSpPr/>
            <p:nvPr/>
          </p:nvSpPr>
          <p:spPr>
            <a:xfrm>
              <a:off x="2491427" y="607011"/>
              <a:ext cx="5672204" cy="3909216"/>
            </a:xfrm>
            <a:prstGeom prst="rtTriangle">
              <a:avLst/>
            </a:prstGeom>
            <a:solidFill>
              <a:schemeClr val="accent2">
                <a:alpha val="20000"/>
              </a:schemeClr>
            </a:solidFill>
            <a:ln>
              <a:prstDash val="dash"/>
            </a:ln>
            <a:effectLst>
              <a:outerShdw blurRad="50800" dist="50800" dir="5400000" algn="ctr" rotWithShape="0">
                <a:srgbClr val="000000">
                  <a:alpha val="2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Triangle 72"/>
            <p:cNvSpPr/>
            <p:nvPr/>
          </p:nvSpPr>
          <p:spPr>
            <a:xfrm>
              <a:off x="2489226" y="613343"/>
              <a:ext cx="2476425" cy="3943825"/>
            </a:xfrm>
            <a:prstGeom prst="rtTriangle">
              <a:avLst/>
            </a:prstGeom>
            <a:pattFill prst="ltHorz">
              <a:fgClr>
                <a:schemeClr val="accent1"/>
              </a:fgClr>
              <a:bgClr>
                <a:schemeClr val="bg1"/>
              </a:bgClr>
            </a:patt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655862" y="2041981"/>
            <a:ext cx="482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Individual variability in the response to treatment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756433" y="1801392"/>
            <a:ext cx="6098517" cy="3775969"/>
            <a:chOff x="3756433" y="1801392"/>
            <a:chExt cx="6098517" cy="3775969"/>
          </a:xfrm>
        </p:grpSpPr>
        <p:sp>
          <p:nvSpPr>
            <p:cNvPr id="87" name="Oval 86"/>
            <p:cNvSpPr/>
            <p:nvPr/>
          </p:nvSpPr>
          <p:spPr>
            <a:xfrm>
              <a:off x="4115288" y="1801392"/>
              <a:ext cx="5739662" cy="8682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Inter subject variability</a:t>
              </a:r>
              <a:endPara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3756433" y="5577361"/>
              <a:ext cx="2605178" cy="0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4775223" y="2670601"/>
              <a:ext cx="2209896" cy="277938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52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73" y="1357312"/>
            <a:ext cx="8979872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08" y="71050"/>
            <a:ext cx="7457276" cy="5831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41" y="5902640"/>
            <a:ext cx="3861529" cy="812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270" y="5902640"/>
            <a:ext cx="3861529" cy="812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799" y="5902640"/>
            <a:ext cx="3861529" cy="8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>
            <a:off x="1904772" y="5708354"/>
            <a:ext cx="79839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60411" y="5682160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20412" y="5690706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24943" y="5687876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31960" y="5697826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7727" y="5706372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437506" y="5703542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38332" y="5695622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287105" y="5692796"/>
            <a:ext cx="0" cy="1478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04627" y="6261368"/>
            <a:ext cx="2689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</a:t>
            </a:r>
            <a:r>
              <a:rPr lang="en-US" sz="2400" smtClean="0"/>
              <a:t>to target value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764992" y="5938167"/>
            <a:ext cx="780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	12	24	36	48	60	72	84	96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03225" y="2411313"/>
            <a:ext cx="12666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Case 1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Case 2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68" name="Right Triangle 67"/>
          <p:cNvSpPr/>
          <p:nvPr/>
        </p:nvSpPr>
        <p:spPr>
          <a:xfrm>
            <a:off x="1909820" y="1887126"/>
            <a:ext cx="5730805" cy="3963798"/>
          </a:xfrm>
          <a:prstGeom prst="rtTriangl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655862" y="2041981"/>
            <a:ext cx="482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Individual variability in the response to treatment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95002" y="4543126"/>
            <a:ext cx="259882" cy="2598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0687" y="4449041"/>
            <a:ext cx="183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Half-life 9 </a:t>
            </a:r>
            <a:r>
              <a:rPr lang="en-US" sz="2400" dirty="0" err="1" smtClean="0"/>
              <a:t>hrs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2190845" y="2493749"/>
            <a:ext cx="2223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Half-life 12.5 </a:t>
            </a:r>
            <a:r>
              <a:rPr lang="en-US" sz="2400" dirty="0" err="1" smtClean="0"/>
              <a:t>hrs</a:t>
            </a:r>
            <a:endParaRPr lang="en-US" sz="24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724943" y="4669195"/>
            <a:ext cx="898345" cy="1037177"/>
            <a:chOff x="4724943" y="4669195"/>
            <a:chExt cx="898345" cy="1037177"/>
          </a:xfrm>
        </p:grpSpPr>
        <p:cxnSp>
          <p:nvCxnSpPr>
            <p:cNvPr id="14" name="Straight Connector 13"/>
            <p:cNvCxnSpPr>
              <a:stCxn id="5" idx="4"/>
            </p:cNvCxnSpPr>
            <p:nvPr/>
          </p:nvCxnSpPr>
          <p:spPr>
            <a:xfrm>
              <a:off x="4724943" y="4803008"/>
              <a:ext cx="0" cy="903364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610997" y="4669195"/>
              <a:ext cx="12291" cy="1021511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5476796" y="2617640"/>
            <a:ext cx="259882" cy="2598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5606737" y="2756033"/>
            <a:ext cx="1610097" cy="2933341"/>
            <a:chOff x="5606737" y="2756033"/>
            <a:chExt cx="1610097" cy="2933341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5606737" y="2877522"/>
              <a:ext cx="0" cy="2811852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216834" y="2756033"/>
              <a:ext cx="0" cy="2926127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786028" y="4158141"/>
            <a:ext cx="880369" cy="1027150"/>
            <a:chOff x="4786028" y="4158141"/>
            <a:chExt cx="880369" cy="1027150"/>
          </a:xfrm>
        </p:grpSpPr>
        <p:cxnSp>
          <p:nvCxnSpPr>
            <p:cNvPr id="9" name="Straight Arrow Connector 8"/>
            <p:cNvCxnSpPr>
              <a:stCxn id="5" idx="6"/>
            </p:cNvCxnSpPr>
            <p:nvPr/>
          </p:nvCxnSpPr>
          <p:spPr>
            <a:xfrm>
              <a:off x="4854884" y="4673067"/>
              <a:ext cx="777076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788238" y="4158141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+50%</a:t>
              </a:r>
              <a:endParaRPr lang="en-US" sz="2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786028" y="4723626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</a:t>
              </a:r>
              <a:r>
                <a:rPr lang="en-US" sz="2400" smtClean="0"/>
                <a:t>12 h</a:t>
              </a:r>
              <a:endParaRPr lang="en-US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46303" y="2241708"/>
            <a:ext cx="1470531" cy="962232"/>
            <a:chOff x="5746303" y="2241708"/>
            <a:chExt cx="1470531" cy="962232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5746303" y="2747581"/>
              <a:ext cx="1470531" cy="845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997554" y="224170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+50%</a:t>
              </a:r>
              <a:endParaRPr lang="en-US" sz="24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997554" y="2742275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+20 h</a:t>
              </a:r>
              <a:endParaRPr lang="en-US" sz="2400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94321" y="5736150"/>
            <a:ext cx="8094834" cy="601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Everyone, none, or someone?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23873" y="1637731"/>
            <a:ext cx="11010278" cy="5149072"/>
            <a:chOff x="323873" y="1637731"/>
            <a:chExt cx="11010278" cy="5149072"/>
          </a:xfrm>
        </p:grpSpPr>
        <p:grpSp>
          <p:nvGrpSpPr>
            <p:cNvPr id="6" name="Group 5"/>
            <p:cNvGrpSpPr/>
            <p:nvPr/>
          </p:nvGrpSpPr>
          <p:grpSpPr>
            <a:xfrm>
              <a:off x="1452385" y="1637731"/>
              <a:ext cx="7983940" cy="4503761"/>
              <a:chOff x="2183642" y="1364776"/>
              <a:chExt cx="7983940" cy="4503761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2183642" y="5868537"/>
                <a:ext cx="7983940" cy="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Straight Arrow Connector 3"/>
              <p:cNvCxnSpPr/>
              <p:nvPr/>
            </p:nvCxnSpPr>
            <p:spPr>
              <a:xfrm flipV="1">
                <a:off x="2183642" y="1364776"/>
                <a:ext cx="0" cy="450376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/>
            <p:cNvCxnSpPr/>
            <p:nvPr/>
          </p:nvCxnSpPr>
          <p:spPr>
            <a:xfrm flipV="1">
              <a:off x="1261391" y="2151500"/>
              <a:ext cx="188794" cy="227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279511" y="4055660"/>
              <a:ext cx="188794" cy="227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08024" y="6115298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68025" y="612384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272556" y="612101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179573" y="613096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95340" y="613951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985119" y="613668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885945" y="6128760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834718" y="6125934"/>
              <a:ext cx="0" cy="14785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9713451" y="6325138"/>
              <a:ext cx="1620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 (days)</a:t>
              </a:r>
              <a:endParaRPr lang="en-US" sz="24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12605" y="6371305"/>
              <a:ext cx="780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	1	2	3	4	5	6	7	8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-816824" y="3436371"/>
              <a:ext cx="2743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Log [</a:t>
              </a:r>
              <a:r>
                <a:rPr lang="en-US" sz="2400" smtClean="0"/>
                <a:t>plasma activity]</a:t>
              </a:r>
              <a:endParaRPr lang="en-US" sz="2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75069" y="1952086"/>
              <a:ext cx="418704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dirty="0" smtClean="0"/>
                <a:t>1</a:t>
              </a:r>
              <a:endParaRPr lang="en-US" dirty="0"/>
            </a:p>
            <a:p>
              <a:endParaRPr lang="en-US" dirty="0"/>
            </a:p>
          </p:txBody>
        </p:sp>
      </p:grpSp>
      <p:sp>
        <p:nvSpPr>
          <p:cNvPr id="68" name="Right Triangle 67"/>
          <p:cNvSpPr/>
          <p:nvPr/>
        </p:nvSpPr>
        <p:spPr>
          <a:xfrm>
            <a:off x="1909820" y="1887126"/>
            <a:ext cx="5730805" cy="3963798"/>
          </a:xfrm>
          <a:prstGeom prst="rtTriangle">
            <a:avLst/>
          </a:prstGeom>
          <a:noFill/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4655862" y="2041981"/>
            <a:ext cx="482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Individual variability in the response to treatment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68305" y="5735764"/>
            <a:ext cx="7795616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1469036" y="2173574"/>
            <a:ext cx="7255239" cy="3710813"/>
          </a:xfrm>
          <a:custGeom>
            <a:avLst/>
            <a:gdLst>
              <a:gd name="connsiteX0" fmla="*/ 0 w 7255239"/>
              <a:gd name="connsiteY0" fmla="*/ 0 h 3710813"/>
              <a:gd name="connsiteX1" fmla="*/ 419725 w 7255239"/>
              <a:gd name="connsiteY1" fmla="*/ 1154242 h 3710813"/>
              <a:gd name="connsiteX2" fmla="*/ 1678898 w 7255239"/>
              <a:gd name="connsiteY2" fmla="*/ 3297836 h 3710813"/>
              <a:gd name="connsiteX3" fmla="*/ 1858780 w 7255239"/>
              <a:gd name="connsiteY3" fmla="*/ 3102964 h 3710813"/>
              <a:gd name="connsiteX4" fmla="*/ 1783830 w 7255239"/>
              <a:gd name="connsiteY4" fmla="*/ 149901 h 3710813"/>
              <a:gd name="connsiteX5" fmla="*/ 2068643 w 7255239"/>
              <a:gd name="connsiteY5" fmla="*/ 929390 h 3710813"/>
              <a:gd name="connsiteX6" fmla="*/ 3432748 w 7255239"/>
              <a:gd name="connsiteY6" fmla="*/ 3327816 h 3710813"/>
              <a:gd name="connsiteX7" fmla="*/ 3672590 w 7255239"/>
              <a:gd name="connsiteY7" fmla="*/ 3043003 h 3710813"/>
              <a:gd name="connsiteX8" fmla="*/ 3597639 w 7255239"/>
              <a:gd name="connsiteY8" fmla="*/ 209862 h 3710813"/>
              <a:gd name="connsiteX9" fmla="*/ 4032354 w 7255239"/>
              <a:gd name="connsiteY9" fmla="*/ 1049311 h 3710813"/>
              <a:gd name="connsiteX10" fmla="*/ 6190938 w 7255239"/>
              <a:gd name="connsiteY10" fmla="*/ 3597639 h 3710813"/>
              <a:gd name="connsiteX11" fmla="*/ 6355830 w 7255239"/>
              <a:gd name="connsiteY11" fmla="*/ 2968052 h 3710813"/>
              <a:gd name="connsiteX12" fmla="*/ 6310859 w 7255239"/>
              <a:gd name="connsiteY12" fmla="*/ 329783 h 3710813"/>
              <a:gd name="connsiteX13" fmla="*/ 6670623 w 7255239"/>
              <a:gd name="connsiteY13" fmla="*/ 974360 h 3710813"/>
              <a:gd name="connsiteX14" fmla="*/ 7255239 w 7255239"/>
              <a:gd name="connsiteY14" fmla="*/ 1858780 h 371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255239" h="3710813">
                <a:moveTo>
                  <a:pt x="0" y="0"/>
                </a:moveTo>
                <a:cubicBezTo>
                  <a:pt x="69954" y="302301"/>
                  <a:pt x="139909" y="604603"/>
                  <a:pt x="419725" y="1154242"/>
                </a:cubicBezTo>
                <a:cubicBezTo>
                  <a:pt x="699541" y="1703881"/>
                  <a:pt x="1439056" y="2973049"/>
                  <a:pt x="1678898" y="3297836"/>
                </a:cubicBezTo>
                <a:cubicBezTo>
                  <a:pt x="1918740" y="3622623"/>
                  <a:pt x="1841291" y="3627620"/>
                  <a:pt x="1858780" y="3102964"/>
                </a:cubicBezTo>
                <a:cubicBezTo>
                  <a:pt x="1876269" y="2578308"/>
                  <a:pt x="1748853" y="512163"/>
                  <a:pt x="1783830" y="149901"/>
                </a:cubicBezTo>
                <a:cubicBezTo>
                  <a:pt x="1818807" y="-212361"/>
                  <a:pt x="1793823" y="399738"/>
                  <a:pt x="2068643" y="929390"/>
                </a:cubicBezTo>
                <a:cubicBezTo>
                  <a:pt x="2343463" y="1459042"/>
                  <a:pt x="3165424" y="2975547"/>
                  <a:pt x="3432748" y="3327816"/>
                </a:cubicBezTo>
                <a:cubicBezTo>
                  <a:pt x="3700072" y="3680085"/>
                  <a:pt x="3645108" y="3562662"/>
                  <a:pt x="3672590" y="3043003"/>
                </a:cubicBezTo>
                <a:cubicBezTo>
                  <a:pt x="3700072" y="2523344"/>
                  <a:pt x="3537678" y="542144"/>
                  <a:pt x="3597639" y="209862"/>
                </a:cubicBezTo>
                <a:cubicBezTo>
                  <a:pt x="3657600" y="-122420"/>
                  <a:pt x="3600138" y="484682"/>
                  <a:pt x="4032354" y="1049311"/>
                </a:cubicBezTo>
                <a:cubicBezTo>
                  <a:pt x="4464570" y="1613940"/>
                  <a:pt x="5803692" y="3277849"/>
                  <a:pt x="6190938" y="3597639"/>
                </a:cubicBezTo>
                <a:cubicBezTo>
                  <a:pt x="6578184" y="3917429"/>
                  <a:pt x="6335843" y="3512695"/>
                  <a:pt x="6355830" y="2968052"/>
                </a:cubicBezTo>
                <a:cubicBezTo>
                  <a:pt x="6375817" y="2423409"/>
                  <a:pt x="6258394" y="662065"/>
                  <a:pt x="6310859" y="329783"/>
                </a:cubicBezTo>
                <a:cubicBezTo>
                  <a:pt x="6363325" y="-2499"/>
                  <a:pt x="6513226" y="719527"/>
                  <a:pt x="6670623" y="974360"/>
                </a:cubicBezTo>
                <a:cubicBezTo>
                  <a:pt x="6828020" y="1229193"/>
                  <a:pt x="7255239" y="1858780"/>
                  <a:pt x="7255239" y="185878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2571921">
            <a:off x="4476438" y="3866479"/>
            <a:ext cx="530858" cy="8198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653491" y="5364037"/>
            <a:ext cx="132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Rest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682238" y="4229233"/>
            <a:ext cx="168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Activity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34148" y="3499688"/>
            <a:ext cx="132295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Bleed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109035" y="4612092"/>
            <a:ext cx="666187" cy="1356237"/>
            <a:chOff x="4109035" y="4612092"/>
            <a:chExt cx="666187" cy="1356237"/>
          </a:xfrm>
        </p:grpSpPr>
        <p:grpSp>
          <p:nvGrpSpPr>
            <p:cNvPr id="45" name="Group 44"/>
            <p:cNvGrpSpPr/>
            <p:nvPr/>
          </p:nvGrpSpPr>
          <p:grpSpPr>
            <a:xfrm>
              <a:off x="4109035" y="4612092"/>
              <a:ext cx="666187" cy="1141321"/>
              <a:chOff x="4109035" y="4612092"/>
              <a:chExt cx="666187" cy="1141321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4109035" y="4612092"/>
                <a:ext cx="8325" cy="1141321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4117360" y="4612092"/>
                <a:ext cx="624507" cy="26013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775222" y="4638105"/>
                <a:ext cx="0" cy="100619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/>
            <p:cNvSpPr/>
            <p:nvPr/>
          </p:nvSpPr>
          <p:spPr>
            <a:xfrm>
              <a:off x="4207301" y="5438986"/>
              <a:ext cx="461794" cy="529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673980" y="4584496"/>
            <a:ext cx="1322954" cy="1186639"/>
            <a:chOff x="7673980" y="4584496"/>
            <a:chExt cx="1322954" cy="1186639"/>
          </a:xfrm>
        </p:grpSpPr>
        <p:sp>
          <p:nvSpPr>
            <p:cNvPr id="71" name="Down Arrow 70"/>
            <p:cNvSpPr/>
            <p:nvPr/>
          </p:nvSpPr>
          <p:spPr>
            <a:xfrm rot="2571921">
              <a:off x="7716270" y="4951287"/>
              <a:ext cx="530858" cy="81984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73980" y="4584496"/>
              <a:ext cx="13229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</a:rPr>
                <a:t>Bleed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Title 5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moving target (level) ..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9665529" y="4917362"/>
            <a:ext cx="3045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Bleeding threshold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16667E-6 -2.59259E-6 L -0.00117 -0.18148 L -4.16667E-6 -2.59259E-6 Z " pathEditMode="relative" rAng="0" ptsTypes="A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907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6" grpId="0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(provisional)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EHL have introduced options and expanded variability</a:t>
            </a:r>
          </a:p>
          <a:p>
            <a:endParaRPr lang="en-US" dirty="0" smtClean="0"/>
          </a:p>
          <a:p>
            <a:r>
              <a:rPr lang="en-US" dirty="0" smtClean="0"/>
              <a:t>There is no one size fits all</a:t>
            </a:r>
          </a:p>
          <a:p>
            <a:endParaRPr lang="en-US" dirty="0"/>
          </a:p>
          <a:p>
            <a:r>
              <a:rPr lang="en-US" dirty="0"/>
              <a:t>What Is an Achievable Trough with Current Products and at What </a:t>
            </a:r>
            <a:r>
              <a:rPr lang="en-US" dirty="0" smtClean="0"/>
              <a:t>Cost does depends</a:t>
            </a:r>
          </a:p>
          <a:p>
            <a:pPr lvl="1"/>
            <a:r>
              <a:rPr lang="en-US" b="1" dirty="0" smtClean="0"/>
              <a:t>Less on the specific concentrate</a:t>
            </a:r>
          </a:p>
          <a:p>
            <a:pPr lvl="1"/>
            <a:r>
              <a:rPr lang="en-US" b="1" dirty="0" smtClean="0"/>
              <a:t>more on critical factors like: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COST per UNIT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WILLINGNESS TO PAY</a:t>
            </a:r>
          </a:p>
          <a:p>
            <a:pPr lvl="2"/>
            <a:r>
              <a:rPr lang="en-US" sz="2800" b="1" dirty="0" smtClean="0">
                <a:solidFill>
                  <a:srgbClr val="FF0000"/>
                </a:solidFill>
              </a:rPr>
              <a:t>REGIMEN DESIGN</a:t>
            </a:r>
          </a:p>
          <a:p>
            <a:pPr lvl="1"/>
            <a:endParaRPr lang="en-US" b="1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consideration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99045"/>
            <a:ext cx="6163247" cy="3841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199" y="5901035"/>
            <a:ext cx="11512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/>
              <a:t>1.	Hay CRM. Purchasing factor concentrates in the 21st century through competitive tendering. </a:t>
            </a:r>
            <a:r>
              <a:rPr lang="en-US" sz="1600" i="1" dirty="0" err="1"/>
              <a:t>Haemophilia</a:t>
            </a:r>
            <a:r>
              <a:rPr lang="en-US" sz="1600" dirty="0"/>
              <a:t>. 2013;19(5):660–667. </a:t>
            </a:r>
            <a:endParaRPr lang="en-US" sz="1600" dirty="0">
              <a:effectLst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865" y="1898815"/>
            <a:ext cx="12410018" cy="4963649"/>
            <a:chOff x="33865" y="1898815"/>
            <a:chExt cx="12410018" cy="49636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65" y="1898815"/>
              <a:ext cx="12410018" cy="38796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0987" y="6277689"/>
              <a:ext cx="115757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06400" indent="-406400"/>
              <a:r>
                <a:rPr lang="en-US" sz="1600" dirty="0"/>
                <a:t>2</a:t>
              </a:r>
              <a:r>
                <a:rPr lang="en-US" sz="1600" dirty="0" smtClean="0"/>
                <a:t>.</a:t>
              </a:r>
              <a:r>
                <a:rPr lang="en-US" sz="1600" dirty="0"/>
                <a:t>	</a:t>
              </a:r>
              <a:r>
                <a:rPr lang="en-US" sz="1600" dirty="0" err="1"/>
                <a:t>O’Mahony</a:t>
              </a:r>
              <a:r>
                <a:rPr lang="en-US" sz="1600" dirty="0"/>
                <a:t> B, </a:t>
              </a:r>
              <a:r>
                <a:rPr lang="en-US" sz="1600" dirty="0" err="1"/>
                <a:t>Noone</a:t>
              </a:r>
              <a:r>
                <a:rPr lang="en-US" sz="1600" dirty="0"/>
                <a:t> D, </a:t>
              </a:r>
              <a:r>
                <a:rPr lang="en-US" sz="1600" dirty="0" err="1"/>
                <a:t>Prihodova</a:t>
              </a:r>
              <a:r>
                <a:rPr lang="en-US" sz="1600" dirty="0"/>
                <a:t> L. Survey of coagulation factor concentrates tender and procurement procedures in 38 European Countries. </a:t>
              </a:r>
              <a:r>
                <a:rPr lang="en-US" sz="1600" i="1" dirty="0" err="1"/>
                <a:t>Haemophilia</a:t>
              </a:r>
              <a:r>
                <a:rPr lang="en-US" sz="1600" dirty="0"/>
                <a:t>. 2015;21(4):436–443. </a:t>
              </a:r>
              <a:endParaRPr lang="en-US" sz="1600" dirty="0">
                <a:effectLst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26892"/>
              </p:ext>
            </p:extLst>
          </p:nvPr>
        </p:nvGraphicFramePr>
        <p:xfrm>
          <a:off x="4676057" y="2150445"/>
          <a:ext cx="7293691" cy="3401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3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284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Payment Allowance Limits for Medicare Part B Drugs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 smtClean="0">
                          <a:effectLst/>
                        </a:rPr>
                        <a:t>Effective July 1, 2017 through September 30, 2017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7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HCPCS Code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Short </a:t>
                      </a:r>
                      <a:r>
                        <a:rPr lang="en-US" sz="2000" u="none" strike="noStrike" dirty="0" smtClean="0">
                          <a:effectLst/>
                        </a:rPr>
                        <a:t>Description</a:t>
                      </a:r>
                    </a:p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HCPCS Code Dosage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Payment Limit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>
                          <a:effectLst/>
                        </a:rPr>
                        <a:t>J7182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Factor viii recomb novoeight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u="none" strike="noStrike">
                          <a:effectLst/>
                        </a:rPr>
                        <a:t>1 IU</a:t>
                      </a:r>
                      <a:endParaRPr lang="es-ES_tradnl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u="none" strike="noStrike">
                          <a:solidFill>
                            <a:srgbClr val="FF0000"/>
                          </a:solidFill>
                          <a:effectLst/>
                        </a:rPr>
                        <a:t>1.312</a:t>
                      </a:r>
                      <a:endParaRPr lang="nb-NO" sz="20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>
                          <a:effectLst/>
                        </a:rPr>
                        <a:t>J7186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Antihemophilic viii/vwf comp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PER FACTOR VIII IU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b="1" u="none" strike="noStrike">
                          <a:solidFill>
                            <a:srgbClr val="FF0000"/>
                          </a:solidFill>
                          <a:effectLst/>
                        </a:rPr>
                        <a:t>0.940</a:t>
                      </a:r>
                      <a:endParaRPr lang="it-IT" sz="2000" b="1" i="0" u="none" strike="noStrike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u="none" strike="noStrike">
                          <a:effectLst/>
                        </a:rPr>
                        <a:t>J7187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Humate-p, inj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u="none" strike="noStrike">
                          <a:effectLst/>
                        </a:rPr>
                        <a:t>1 IU</a:t>
                      </a:r>
                      <a:endParaRPr lang="es-ES_tradnl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1.088</a:t>
                      </a:r>
                      <a:endParaRPr lang="nb-NO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</a:rPr>
                        <a:t>J7190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Factor viii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u="none" strike="noStrike">
                          <a:effectLst/>
                        </a:rPr>
                        <a:t>1 IU</a:t>
                      </a:r>
                      <a:endParaRPr lang="es-ES_tradnl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0.981</a:t>
                      </a:r>
                      <a:endParaRPr lang="nb-NO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</a:rPr>
                        <a:t>J7192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Factor viii recombinant nos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u="none" strike="noStrike">
                          <a:effectLst/>
                        </a:rPr>
                        <a:t>1 IU</a:t>
                      </a:r>
                      <a:endParaRPr lang="es-ES_tradnl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1.222</a:t>
                      </a:r>
                      <a:endParaRPr lang="cs-CZ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855">
                <a:tc>
                  <a:txBody>
                    <a:bodyPr/>
                    <a:lstStyle/>
                    <a:p>
                      <a:pPr algn="ctr" fontAlgn="b"/>
                      <a:r>
                        <a:rPr lang="is-IS" sz="2000" u="none" strike="noStrike">
                          <a:effectLst/>
                        </a:rPr>
                        <a:t>J7205</a:t>
                      </a:r>
                      <a:endParaRPr lang="is-I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Factor viii fc fusion recomb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000" u="none" strike="noStrike" dirty="0">
                          <a:effectLst/>
                        </a:rPr>
                        <a:t>1 IU</a:t>
                      </a:r>
                      <a:endParaRPr lang="es-ES_tradn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2.026</a:t>
                      </a:r>
                      <a:endParaRPr lang="hr-HR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6071" marR="6071" marT="6071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92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10" y="326572"/>
            <a:ext cx="3932237" cy="78377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Disclosures</a:t>
            </a:r>
            <a:endParaRPr lang="en-US" sz="5400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8" r="25246" b="46435"/>
          <a:stretch/>
        </p:blipFill>
        <p:spPr>
          <a:xfrm>
            <a:off x="6694747" y="1576874"/>
            <a:ext cx="5005841" cy="4899584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35902" y="1750266"/>
            <a:ext cx="5747657" cy="4726192"/>
          </a:xfrm>
        </p:spPr>
        <p:txBody>
          <a:bodyPr>
            <a:noAutofit/>
          </a:bodyPr>
          <a:lstStyle/>
          <a:p>
            <a:r>
              <a:rPr lang="en-US" sz="2800" dirty="0"/>
              <a:t>Alfonso </a:t>
            </a:r>
            <a:r>
              <a:rPr lang="en-US" sz="2800" dirty="0" err="1"/>
              <a:t>Iorio’s</a:t>
            </a:r>
            <a:r>
              <a:rPr lang="en-US" sz="2800" dirty="0"/>
              <a:t> </a:t>
            </a:r>
            <a:r>
              <a:rPr lang="en-US" sz="2800" dirty="0" smtClean="0"/>
              <a:t>Institution</a:t>
            </a:r>
            <a:endParaRPr lang="en-US" sz="2800" dirty="0"/>
          </a:p>
          <a:p>
            <a:r>
              <a:rPr lang="en-US" sz="2800" dirty="0" smtClean="0"/>
              <a:t>has </a:t>
            </a:r>
            <a:r>
              <a:rPr lang="en-US" sz="2800" dirty="0"/>
              <a:t>received project based funding </a:t>
            </a:r>
            <a:r>
              <a:rPr lang="en-US" sz="2800" dirty="0" smtClean="0"/>
              <a:t>via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research </a:t>
            </a:r>
            <a:r>
              <a:rPr lang="en-US" sz="2800" b="1" dirty="0">
                <a:solidFill>
                  <a:srgbClr val="FF0000"/>
                </a:solidFill>
              </a:rPr>
              <a:t>or service agreements </a:t>
            </a:r>
            <a:r>
              <a:rPr lang="en-US" sz="2800" dirty="0" smtClean="0"/>
              <a:t>with</a:t>
            </a:r>
          </a:p>
          <a:p>
            <a:endParaRPr lang="en-US" sz="2800" dirty="0" smtClean="0"/>
          </a:p>
          <a:p>
            <a:r>
              <a:rPr lang="en-US" sz="2800" dirty="0" smtClean="0"/>
              <a:t>Bayer</a:t>
            </a:r>
            <a:r>
              <a:rPr lang="en-US" sz="2800" dirty="0"/>
              <a:t>, </a:t>
            </a:r>
            <a:endParaRPr lang="en-US" sz="2800" dirty="0" smtClean="0"/>
          </a:p>
          <a:p>
            <a:r>
              <a:rPr lang="en-US" sz="2800" dirty="0" smtClean="0"/>
              <a:t>Pfizer.</a:t>
            </a:r>
          </a:p>
        </p:txBody>
      </p:sp>
    </p:spTree>
    <p:extLst>
      <p:ext uri="{BB962C8B-B14F-4D97-AF65-F5344CB8AC3E}">
        <p14:creationId xmlns:p14="http://schemas.microsoft.com/office/powerpoint/2010/main" val="173516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Cost-effectiveness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85380"/>
          </a:xfrm>
        </p:spPr>
        <p:txBody>
          <a:bodyPr/>
          <a:lstStyle/>
          <a:p>
            <a:r>
              <a:rPr lang="en-US" dirty="0" smtClean="0"/>
              <a:t>Italy (1): 		40,000 euros for primary/secondary prophylaxis</a:t>
            </a:r>
          </a:p>
          <a:p>
            <a:r>
              <a:rPr lang="en-US" dirty="0" smtClean="0"/>
              <a:t>Italy (2): 		54,000 euros for late prophylaxis</a:t>
            </a:r>
          </a:p>
          <a:p>
            <a:r>
              <a:rPr lang="en-US" dirty="0" smtClean="0"/>
              <a:t>International (3): from cost savings to 1 M</a:t>
            </a:r>
          </a:p>
          <a:p>
            <a:r>
              <a:rPr lang="en-US" dirty="0" smtClean="0"/>
              <a:t>Colombia (4):	55,000 USD using plasma derivatives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2235" y="5368418"/>
            <a:ext cx="10564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1.	Colombo </a:t>
            </a:r>
            <a:r>
              <a:rPr lang="en-US" dirty="0" smtClean="0"/>
              <a:t>GL </a:t>
            </a:r>
            <a:r>
              <a:rPr lang="en-US" i="1" dirty="0" err="1" smtClean="0"/>
              <a:t>Clin</a:t>
            </a:r>
            <a:r>
              <a:rPr lang="en-US" i="1" dirty="0"/>
              <a:t>. Outcomes Res.</a:t>
            </a:r>
            <a:r>
              <a:rPr lang="en-US" dirty="0"/>
              <a:t> 2011;3(1):55–61. </a:t>
            </a:r>
            <a:endParaRPr lang="en-US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235" y="6176849"/>
            <a:ext cx="8063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4</a:t>
            </a:r>
            <a:r>
              <a:rPr lang="en-US" dirty="0" smtClean="0"/>
              <a:t>.</a:t>
            </a:r>
            <a:r>
              <a:rPr lang="en-US" dirty="0"/>
              <a:t>	Castro Jaramillo HE, </a:t>
            </a:r>
            <a:r>
              <a:rPr lang="en-US" i="1" dirty="0" smtClean="0"/>
              <a:t>Int</a:t>
            </a:r>
            <a:r>
              <a:rPr lang="en-US" i="1" dirty="0"/>
              <a:t>. J. Technol. Assess. Health Care</a:t>
            </a:r>
            <a:r>
              <a:rPr lang="en-US" dirty="0"/>
              <a:t>. 2016;32(5):337–347. </a:t>
            </a:r>
            <a:endParaRPr lang="en-US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635" y="5662023"/>
            <a:ext cx="117731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2</a:t>
            </a:r>
            <a:r>
              <a:rPr lang="en-US" dirty="0" smtClean="0">
                <a:effectLst/>
              </a:rPr>
              <a:t>.	Coppola A </a:t>
            </a:r>
            <a:r>
              <a:rPr lang="en-US" i="1" dirty="0" err="1" smtClean="0">
                <a:effectLst/>
              </a:rPr>
              <a:t>Haemophilia</a:t>
            </a:r>
            <a:r>
              <a:rPr lang="en-US" dirty="0" smtClean="0">
                <a:effectLst/>
              </a:rPr>
              <a:t>. 2017;23(3):422–429. </a:t>
            </a:r>
            <a:endParaRPr lang="en-US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2235" y="59194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dirty="0" smtClean="0"/>
              <a:t>3.</a:t>
            </a:r>
            <a:r>
              <a:rPr lang="en-US" dirty="0"/>
              <a:t>	Miners AH. </a:t>
            </a:r>
            <a:r>
              <a:rPr lang="en-US" i="1" dirty="0" err="1" smtClean="0"/>
              <a:t>Haemophilia</a:t>
            </a:r>
            <a:r>
              <a:rPr lang="en-US" dirty="0"/>
              <a:t>. 2013;19(2):174–180. </a:t>
            </a:r>
            <a:endParaRPr lang="en-US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817" y="3992974"/>
            <a:ext cx="3232939" cy="280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 impact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238756"/>
              </p:ext>
            </p:extLst>
          </p:nvPr>
        </p:nvGraphicFramePr>
        <p:xfrm>
          <a:off x="2284326" y="2455589"/>
          <a:ext cx="768502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2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Variable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Cost (USD)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Cost per patient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11,869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Cost per member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0.23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Impact on budget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234,233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Impact on</a:t>
                      </a:r>
                      <a:r>
                        <a:rPr lang="en-US" sz="3600" baseline="0" dirty="0" smtClean="0"/>
                        <a:t> budget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1.4%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5975" y="5880683"/>
            <a:ext cx="11461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	</a:t>
            </a:r>
            <a:r>
              <a:rPr lang="en-US" dirty="0" smtClean="0"/>
              <a:t>McMullen </a:t>
            </a:r>
            <a:r>
              <a:rPr lang="en-US" dirty="0"/>
              <a:t>S, Buckley B, Hall E, </a:t>
            </a:r>
            <a:r>
              <a:rPr lang="en-US" dirty="0" err="1"/>
              <a:t>Kendter</a:t>
            </a:r>
            <a:r>
              <a:rPr lang="en-US" dirty="0"/>
              <a:t> J, Johnston K. Budget Impact Analysis of Prolonged Half-Life Recombinant FVIII Therapy for Hemophilia in the United States. </a:t>
            </a:r>
            <a:r>
              <a:rPr lang="en-US" i="1" dirty="0"/>
              <a:t>Value Heal.</a:t>
            </a:r>
            <a:r>
              <a:rPr lang="en-US" dirty="0"/>
              <a:t> 2017;20(1):93–99. </a:t>
            </a:r>
            <a:endParaRPr lang="en-US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039" y="1399898"/>
            <a:ext cx="9301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Population of 1,000,000 people with private insurance, including 20 PWH</a:t>
            </a:r>
          </a:p>
          <a:p>
            <a:r>
              <a:rPr lang="en-US" sz="2400" dirty="0" smtClean="0"/>
              <a:t>2 year budget for switching to EHL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94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Infusion interval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8312" y="1355769"/>
            <a:ext cx="10725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>
                <a:latin typeface="Calibri" charset="0"/>
                <a:ea typeface="Calibri" charset="0"/>
                <a:cs typeface="Times New Roman" charset="0"/>
              </a:rPr>
              <a:t>For 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any target trough level,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exponentially more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concentrate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will be required as the time between infusions increases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 and this will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dramatically impact on the cost</a:t>
            </a:r>
            <a:r>
              <a:rPr lang="en-US" sz="2400" dirty="0">
                <a:latin typeface="Calibri" charset="0"/>
                <a:ea typeface="Calibri" charset="0"/>
                <a:cs typeface="Times New Roman" charset="0"/>
              </a:rPr>
              <a:t> effectiveness of the </a:t>
            </a:r>
            <a:r>
              <a:rPr lang="en-US" sz="2400" dirty="0" smtClean="0">
                <a:latin typeface="Calibri" charset="0"/>
                <a:ea typeface="Calibri" charset="0"/>
                <a:cs typeface="Times New Roman" charset="0"/>
              </a:rPr>
              <a:t>regimen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049" y="6216928"/>
            <a:ext cx="11736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latin typeface="Times New Roman" charset="0"/>
                <a:ea typeface="Calibri" charset="0"/>
              </a:rPr>
              <a:t>Collins P, Chalmers E, </a:t>
            </a:r>
            <a:r>
              <a:rPr lang="en-US" sz="1400" dirty="0" err="1">
                <a:latin typeface="Times New Roman" charset="0"/>
                <a:ea typeface="Calibri" charset="0"/>
              </a:rPr>
              <a:t>Chowdary</a:t>
            </a:r>
            <a:r>
              <a:rPr lang="en-US" sz="1400" dirty="0">
                <a:latin typeface="Times New Roman" charset="0"/>
                <a:ea typeface="Calibri" charset="0"/>
              </a:rPr>
              <a:t> P, et al. The use of enhanced half-life coagulation factor concentrates in routine clinical practice: guidance from UKHCDO. </a:t>
            </a:r>
            <a:r>
              <a:rPr lang="en-US" sz="1400" i="1" dirty="0" err="1">
                <a:latin typeface="Times New Roman" charset="0"/>
                <a:ea typeface="Calibri" charset="0"/>
              </a:rPr>
              <a:t>Haemophilia</a:t>
            </a:r>
            <a:r>
              <a:rPr lang="en-US" sz="1400" dirty="0">
                <a:latin typeface="Times New Roman" charset="0"/>
                <a:ea typeface="Calibri" charset="0"/>
              </a:rPr>
              <a:t>. 2016;22(4</a:t>
            </a:r>
            <a:r>
              <a:rPr lang="en-US" sz="1400" dirty="0" smtClean="0">
                <a:latin typeface="Times New Roman" charset="0"/>
                <a:ea typeface="Calibri" charset="0"/>
              </a:rPr>
              <a:t>):467-498. </a:t>
            </a:r>
            <a:endParaRPr lang="en-US" sz="1400" dirty="0">
              <a:effectLst/>
              <a:latin typeface="Times New Roman" charset="0"/>
              <a:ea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7440"/>
          <a:stretch/>
        </p:blipFill>
        <p:spPr>
          <a:xfrm>
            <a:off x="6091187" y="2708737"/>
            <a:ext cx="3853273" cy="258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1347"/>
          <a:stretch/>
        </p:blipFill>
        <p:spPr>
          <a:xfrm>
            <a:off x="728312" y="1203130"/>
            <a:ext cx="8026172" cy="4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8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-0.00972 L -0.16393 0.08125 " pathEditMode="relative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" charset="0"/>
                <a:ea typeface="Calibri" charset="0"/>
                <a:cs typeface="Times New Roman" charset="0"/>
              </a:rPr>
              <a:t>Less infusions &gt;&gt; more concentrate &gt;&gt; more </a:t>
            </a:r>
            <a:r>
              <a:rPr lang="en-US" sz="2800" dirty="0" smtClean="0">
                <a:latin typeface="Calibri" charset="0"/>
                <a:ea typeface="Calibri" charset="0"/>
                <a:cs typeface="Times New Roman" charset="0"/>
              </a:rPr>
              <a:t>cost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055" r="33105" b="95121"/>
          <a:stretch/>
        </p:blipFill>
        <p:spPr>
          <a:xfrm>
            <a:off x="324049" y="1716155"/>
            <a:ext cx="2904464" cy="563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13" t="13966" r="59548" b="69532"/>
          <a:stretch/>
        </p:blipFill>
        <p:spPr>
          <a:xfrm>
            <a:off x="324049" y="2563585"/>
            <a:ext cx="4147931" cy="2578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622" t="10350" r="59560" b="72629"/>
          <a:stretch/>
        </p:blipFill>
        <p:spPr>
          <a:xfrm>
            <a:off x="373110" y="2565495"/>
            <a:ext cx="4147931" cy="24994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516" t="10163" r="60090" b="73309"/>
          <a:stretch/>
        </p:blipFill>
        <p:spPr>
          <a:xfrm>
            <a:off x="323062" y="2563585"/>
            <a:ext cx="4060070" cy="2459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5362"/>
          <a:stretch/>
        </p:blipFill>
        <p:spPr>
          <a:xfrm>
            <a:off x="5590948" y="1263596"/>
            <a:ext cx="6632433" cy="5594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35362" b="50821"/>
          <a:stretch/>
        </p:blipFill>
        <p:spPr>
          <a:xfrm>
            <a:off x="2174032" y="-128849"/>
            <a:ext cx="7138780" cy="1622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33961"/>
          <a:stretch/>
        </p:blipFill>
        <p:spPr>
          <a:xfrm>
            <a:off x="5581382" y="1431942"/>
            <a:ext cx="6641999" cy="54068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43747" b="52806"/>
          <a:stretch/>
        </p:blipFill>
        <p:spPr>
          <a:xfrm>
            <a:off x="2167153" y="1431942"/>
            <a:ext cx="7169496" cy="416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42380" b="53903"/>
          <a:stretch/>
        </p:blipFill>
        <p:spPr>
          <a:xfrm>
            <a:off x="2195081" y="1779435"/>
            <a:ext cx="7117731" cy="449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39129"/>
          <a:stretch/>
        </p:blipFill>
        <p:spPr>
          <a:xfrm>
            <a:off x="5559566" y="1779435"/>
            <a:ext cx="6632434" cy="508882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21168" y="2906636"/>
            <a:ext cx="53418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2400" smtClean="0"/>
              <a:t>Lindvall</a:t>
            </a:r>
            <a:r>
              <a:rPr lang="en-US" sz="2400" dirty="0" smtClean="0"/>
              <a:t> </a:t>
            </a:r>
            <a:r>
              <a:rPr lang="en-US" sz="2400" dirty="0"/>
              <a:t>K, </a:t>
            </a:r>
            <a:r>
              <a:rPr lang="en-US" sz="2400" dirty="0" err="1"/>
              <a:t>Astermark</a:t>
            </a:r>
            <a:r>
              <a:rPr lang="en-US" sz="2400" dirty="0"/>
              <a:t> J, </a:t>
            </a:r>
            <a:r>
              <a:rPr lang="en-US" sz="2400" dirty="0" err="1"/>
              <a:t>Björkman</a:t>
            </a:r>
            <a:r>
              <a:rPr lang="en-US" sz="2400" dirty="0"/>
              <a:t> S, et al. Daily dosing prophylaxis for </a:t>
            </a:r>
            <a:r>
              <a:rPr lang="en-US" sz="2400" dirty="0" err="1"/>
              <a:t>haemophilia</a:t>
            </a:r>
            <a:r>
              <a:rPr lang="en-US" sz="2400" dirty="0"/>
              <a:t>: A randomized crossover pilot study evaluating feasibility and efficacy. </a:t>
            </a:r>
            <a:r>
              <a:rPr lang="en-US" sz="2400" i="1" dirty="0" err="1"/>
              <a:t>Haemophilia</a:t>
            </a:r>
            <a:r>
              <a:rPr lang="en-US" sz="2400" dirty="0"/>
              <a:t>. 2012;18(6):855–859. 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22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intensity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5143"/>
            <a:ext cx="9414587" cy="5622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7800" y="1834971"/>
            <a:ext cx="66675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06400" indent="-406400"/>
            <a:r>
              <a:rPr lang="en-US" dirty="0" smtClean="0"/>
              <a:t>	Fischer </a:t>
            </a:r>
            <a:r>
              <a:rPr lang="en-US" dirty="0"/>
              <a:t>K, Lewandowski D, Janssen MP. Modelling lifelong effects of different prophylactic treatment strategies for severe </a:t>
            </a:r>
            <a:r>
              <a:rPr lang="en-US" dirty="0" err="1"/>
              <a:t>haemophilia</a:t>
            </a:r>
            <a:r>
              <a:rPr lang="en-US" dirty="0"/>
              <a:t> A. </a:t>
            </a:r>
            <a:r>
              <a:rPr lang="en-US" i="1" dirty="0" err="1"/>
              <a:t>Haemophilia</a:t>
            </a:r>
            <a:r>
              <a:rPr lang="en-US" dirty="0"/>
              <a:t>. 2016;22(5):e375–e382.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53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Lean body weight dosing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9561" y="6319943"/>
            <a:ext cx="11639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smtClean="0"/>
              <a:t>Graham </a:t>
            </a:r>
            <a:r>
              <a:rPr lang="en-US" sz="1600" dirty="0"/>
              <a:t>A, </a:t>
            </a:r>
            <a:r>
              <a:rPr lang="en-US" sz="1600" dirty="0" err="1"/>
              <a:t>Jaworski</a:t>
            </a:r>
            <a:r>
              <a:rPr lang="en-US" sz="1600" dirty="0"/>
              <a:t> K. Pharmacokinetic analysis of anti-hemophilic factor in the </a:t>
            </a:r>
            <a:r>
              <a:rPr lang="en-US" sz="1600" dirty="0" smtClean="0"/>
              <a:t>obese</a:t>
            </a:r>
            <a:r>
              <a:rPr lang="en-US" sz="1600" dirty="0"/>
              <a:t> </a:t>
            </a:r>
            <a:r>
              <a:rPr lang="en-US" sz="1600" dirty="0" smtClean="0"/>
              <a:t>patient</a:t>
            </a:r>
            <a:r>
              <a:rPr lang="en-US" sz="1600" dirty="0"/>
              <a:t>. </a:t>
            </a:r>
            <a:r>
              <a:rPr lang="en-US" sz="1600" i="1" dirty="0" err="1" smtClean="0"/>
              <a:t>Haemophilia</a:t>
            </a:r>
            <a:r>
              <a:rPr lang="en-US" sz="1600" dirty="0" smtClean="0"/>
              <a:t>. 2014;20(2</a:t>
            </a:r>
            <a:r>
              <a:rPr lang="en-US" sz="1600" dirty="0"/>
              <a:t>):226–229. </a:t>
            </a:r>
            <a:endParaRPr lang="en-US" sz="160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60" y="1481319"/>
            <a:ext cx="11117753" cy="4335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7300" y="2596190"/>
            <a:ext cx="7912100" cy="283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47963" y="2606153"/>
            <a:ext cx="2870200" cy="2832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166" t="26471" r="1370" b="9082"/>
          <a:stretch/>
        </p:blipFill>
        <p:spPr>
          <a:xfrm>
            <a:off x="9156700" y="2628900"/>
            <a:ext cx="2052726" cy="279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67043" y="1548420"/>
            <a:ext cx="8219266" cy="4745143"/>
            <a:chOff x="3248076" y="1574799"/>
            <a:chExt cx="8219266" cy="4745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076" y="1574799"/>
              <a:ext cx="8219266" cy="474514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956300" y="2476500"/>
              <a:ext cx="1460500" cy="10922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0400" y="4543547"/>
              <a:ext cx="3504411" cy="33325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42167" y="1529937"/>
            <a:ext cx="7600571" cy="4752292"/>
            <a:chOff x="3559605" y="1567650"/>
            <a:chExt cx="7600571" cy="475229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605" y="1567650"/>
              <a:ext cx="7600571" cy="4752292"/>
            </a:xfrm>
            <a:prstGeom prst="rect">
              <a:avLst/>
            </a:prstGeom>
          </p:spPr>
        </p:pic>
        <p:sp>
          <p:nvSpPr>
            <p:cNvPr id="24" name="Down Arrow 23"/>
            <p:cNvSpPr/>
            <p:nvPr/>
          </p:nvSpPr>
          <p:spPr>
            <a:xfrm rot="4092894">
              <a:off x="4689250" y="1623912"/>
              <a:ext cx="316970" cy="102896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55105" y="1475483"/>
            <a:ext cx="4730342" cy="4755704"/>
            <a:chOff x="7213600" y="1543496"/>
            <a:chExt cx="4730342" cy="4755704"/>
          </a:xfrm>
        </p:grpSpPr>
        <p:grpSp>
          <p:nvGrpSpPr>
            <p:cNvPr id="15" name="Group 14"/>
            <p:cNvGrpSpPr/>
            <p:nvPr/>
          </p:nvGrpSpPr>
          <p:grpSpPr>
            <a:xfrm>
              <a:off x="7213600" y="1543496"/>
              <a:ext cx="4730342" cy="4755704"/>
              <a:chOff x="4616449" y="520700"/>
              <a:chExt cx="2959100" cy="25781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b="42000"/>
              <a:stretch/>
            </p:blipFill>
            <p:spPr>
              <a:xfrm>
                <a:off x="4616449" y="520700"/>
                <a:ext cx="2959100" cy="22098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t="90000"/>
              <a:stretch/>
            </p:blipFill>
            <p:spPr>
              <a:xfrm>
                <a:off x="4616449" y="2717800"/>
                <a:ext cx="2959100" cy="381000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10744200" y="3238500"/>
              <a:ext cx="1034642" cy="558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44200" y="5649496"/>
              <a:ext cx="1034642" cy="5588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17220" y="67228"/>
            <a:ext cx="9674780" cy="6892828"/>
            <a:chOff x="757920" y="-378208"/>
            <a:chExt cx="9674780" cy="68928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t="27593"/>
            <a:stretch/>
          </p:blipFill>
          <p:spPr>
            <a:xfrm>
              <a:off x="757920" y="-378208"/>
              <a:ext cx="9674780" cy="689282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</p:pic>
        <p:sp>
          <p:nvSpPr>
            <p:cNvPr id="22" name="Down Arrow 21"/>
            <p:cNvSpPr/>
            <p:nvPr/>
          </p:nvSpPr>
          <p:spPr>
            <a:xfrm rot="4092894">
              <a:off x="1699354" y="3392322"/>
              <a:ext cx="316970" cy="102896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98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2.96296E-6 L -0.6569 2.9629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5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Shaping the future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4" y="4086942"/>
            <a:ext cx="11823700" cy="248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304" y="1811778"/>
            <a:ext cx="77724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err="1" smtClean="0"/>
              <a:t>CoreHĒM</a:t>
            </a:r>
            <a:r>
              <a:rPr lang="en-US" sz="4800" dirty="0" smtClean="0"/>
              <a:t> Project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831032" cy="4800600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4000" u="sng" dirty="0" smtClean="0"/>
              <a:t>Goal</a:t>
            </a:r>
            <a:r>
              <a:rPr lang="en-US" sz="4000" dirty="0" smtClean="0"/>
              <a:t> is </a:t>
            </a:r>
            <a:r>
              <a:rPr lang="en-US" sz="4000" dirty="0"/>
              <a:t>to establish a </a:t>
            </a:r>
            <a:r>
              <a:rPr lang="en-US" sz="4000" dirty="0" smtClean="0"/>
              <a:t>“</a:t>
            </a:r>
            <a:r>
              <a:rPr lang="en-US" sz="4000" dirty="0"/>
              <a:t>core set” of outcomes </a:t>
            </a:r>
            <a:r>
              <a:rPr lang="en-US" sz="4000" dirty="0" smtClean="0"/>
              <a:t>to</a:t>
            </a:r>
          </a:p>
          <a:p>
            <a:pPr lvl="1">
              <a:spcBef>
                <a:spcPts val="1600"/>
              </a:spcBef>
            </a:pPr>
            <a:r>
              <a:rPr lang="en-US" sz="2800" dirty="0" smtClean="0"/>
              <a:t>Measure</a:t>
            </a:r>
          </a:p>
          <a:p>
            <a:pPr lvl="1">
              <a:spcBef>
                <a:spcPts val="1600"/>
              </a:spcBef>
            </a:pPr>
            <a:r>
              <a:rPr lang="en-US" sz="2800" dirty="0" smtClean="0"/>
              <a:t>Demonstrate</a:t>
            </a:r>
          </a:p>
          <a:p>
            <a:pPr lvl="1">
              <a:spcBef>
                <a:spcPts val="1600"/>
              </a:spcBef>
            </a:pPr>
            <a:r>
              <a:rPr lang="en-US" sz="2800" dirty="0" smtClean="0"/>
              <a:t>Differentiate</a:t>
            </a:r>
          </a:p>
          <a:p>
            <a:pPr>
              <a:spcBef>
                <a:spcPts val="1600"/>
              </a:spcBef>
            </a:pPr>
            <a:r>
              <a:rPr lang="en-US" sz="3600" dirty="0" smtClean="0"/>
              <a:t>the </a:t>
            </a:r>
            <a:r>
              <a:rPr lang="en-US" sz="3600" dirty="0"/>
              <a:t>effectiveness and value of gene therapy in </a:t>
            </a:r>
            <a:r>
              <a:rPr lang="en-US" sz="3600" dirty="0" smtClean="0"/>
              <a:t>hemophilia</a:t>
            </a:r>
          </a:p>
          <a:p>
            <a:pPr lvl="1">
              <a:spcBef>
                <a:spcPts val="1600"/>
              </a:spcBef>
            </a:pPr>
            <a:r>
              <a:rPr lang="en-US" sz="3200" dirty="0" smtClean="0"/>
              <a:t>relative </a:t>
            </a:r>
            <a:r>
              <a:rPr lang="en-US" sz="3200" dirty="0"/>
              <a:t>to current standard of care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" name="Picture 4" descr="../../../../../../../../Desktop/Screen%20Shot%202017-02-13%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27" y="5741273"/>
            <a:ext cx="3950208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136" y="5755451"/>
            <a:ext cx="2267712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50" y="5877371"/>
            <a:ext cx="1538237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247" y="5459091"/>
            <a:ext cx="3674315" cy="968484"/>
          </a:xfrm>
        </p:spPr>
        <p:txBody>
          <a:bodyPr/>
          <a:lstStyle/>
          <a:p>
            <a:r>
              <a:rPr lang="en-US" dirty="0" smtClean="0"/>
              <a:t>Thank you !!!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7" y="1600201"/>
            <a:ext cx="4525963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30641" y="2244581"/>
            <a:ext cx="5556739" cy="339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504D">
                    <a:lumMod val="75000"/>
                  </a:srgbClr>
                </a:solidFill>
              </a:rPr>
              <a:t>Join the WAPPS network at:</a:t>
            </a:r>
          </a:p>
          <a:p>
            <a:r>
              <a:rPr lang="en-US" dirty="0">
                <a:solidFill>
                  <a:srgbClr val="C0504D">
                    <a:lumMod val="75000"/>
                  </a:srgbClr>
                </a:solidFill>
                <a:hlinkClick r:id="rId3"/>
              </a:rPr>
              <a:t>www.wapps-hemo.org</a:t>
            </a:r>
            <a:endParaRPr lang="en-US" dirty="0">
              <a:solidFill>
                <a:srgbClr val="C0504D">
                  <a:lumMod val="75000"/>
                </a:srgbClr>
              </a:solidFill>
            </a:endParaRPr>
          </a:p>
          <a:p>
            <a:endParaRPr lang="en-US" dirty="0">
              <a:solidFill>
                <a:srgbClr val="C0504D">
                  <a:lumMod val="75000"/>
                </a:srgbClr>
              </a:solidFill>
            </a:endParaRPr>
          </a:p>
          <a:p>
            <a:r>
              <a:rPr lang="en-US" dirty="0">
                <a:solidFill>
                  <a:srgbClr val="C0504D">
                    <a:lumMod val="75000"/>
                  </a:srgbClr>
                </a:solidFill>
              </a:rPr>
              <a:t>Download these slides at:</a:t>
            </a:r>
          </a:p>
          <a:p>
            <a:r>
              <a:rPr lang="en-US" dirty="0">
                <a:solidFill>
                  <a:srgbClr val="C0504D">
                    <a:lumMod val="75000"/>
                  </a:srgbClr>
                </a:solidFill>
                <a:hlinkClick r:id="rId4"/>
              </a:rPr>
              <a:t>Hemophilia.mcmaster.ca</a:t>
            </a:r>
            <a:endParaRPr lang="en-US" dirty="0">
              <a:solidFill>
                <a:srgbClr val="C0504D">
                  <a:lumMod val="75000"/>
                </a:srgbClr>
              </a:solidFill>
            </a:endParaRPr>
          </a:p>
          <a:p>
            <a:endParaRPr lang="en-US" dirty="0">
              <a:solidFill>
                <a:srgbClr val="C0504D">
                  <a:lumMod val="75000"/>
                </a:srgbClr>
              </a:solidFill>
            </a:endParaRPr>
          </a:p>
          <a:p>
            <a:endParaRPr lang="en-US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Once upon a time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6051" y="1569900"/>
            <a:ext cx="6011694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Where does this come from?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sz="3600" dirty="0" smtClean="0"/>
              <a:t>The Holy Gospel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 smtClean="0"/>
              <a:t>The NEJM, a trial on gene therapy in muscular dystrophy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600" dirty="0" smtClean="0"/>
              <a:t>A yet unpublished study on long acting factor VIII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8549" y="1634342"/>
            <a:ext cx="5181600" cy="230832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US" sz="3200" dirty="0" smtClean="0"/>
              <a:t>“Ten </a:t>
            </a:r>
            <a:r>
              <a:rPr lang="en-US" sz="3200" dirty="0"/>
              <a:t>of the 33 patients originally wheel chair and bed-bound began to walk and function independently in their daily lives</a:t>
            </a:r>
            <a:r>
              <a:rPr lang="en-US" sz="3200" dirty="0" smtClean="0"/>
              <a:t>.”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650150" y="1594240"/>
            <a:ext cx="6320178" cy="4779818"/>
            <a:chOff x="5650149" y="1620982"/>
            <a:chExt cx="6320178" cy="4779818"/>
          </a:xfrm>
        </p:grpSpPr>
        <p:sp>
          <p:nvSpPr>
            <p:cNvPr id="6" name="Rectangle 5"/>
            <p:cNvSpPr/>
            <p:nvPr/>
          </p:nvSpPr>
          <p:spPr>
            <a:xfrm>
              <a:off x="5650149" y="1620982"/>
              <a:ext cx="6320178" cy="4779818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856051" y="1825625"/>
              <a:ext cx="6011694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dirty="0">
                  <a:solidFill>
                    <a:schemeClr val="bg1"/>
                  </a:solidFill>
                </a:rPr>
                <a:t>Hua B, </a:t>
              </a:r>
              <a:r>
                <a:rPr lang="en-US" sz="3200" dirty="0" err="1">
                  <a:solidFill>
                    <a:schemeClr val="bg1"/>
                  </a:solidFill>
                </a:rPr>
                <a:t>Lian</a:t>
              </a:r>
              <a:r>
                <a:rPr lang="en-US" sz="3200" dirty="0">
                  <a:solidFill>
                    <a:schemeClr val="bg1"/>
                  </a:solidFill>
                </a:rPr>
                <a:t> X, Li K, et </a:t>
              </a:r>
              <a:r>
                <a:rPr lang="en-US" sz="3200" dirty="0" smtClean="0">
                  <a:solidFill>
                    <a:schemeClr val="bg1"/>
                  </a:solidFill>
                </a:rPr>
                <a:t>al.</a:t>
              </a:r>
            </a:p>
            <a:p>
              <a:pPr>
                <a:defRPr/>
              </a:pP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3200" dirty="0" smtClean="0">
                  <a:solidFill>
                    <a:schemeClr val="bg1"/>
                  </a:solidFill>
                </a:rPr>
                <a:t>Low-dose </a:t>
              </a:r>
              <a:r>
                <a:rPr lang="en-US" sz="3200" dirty="0">
                  <a:solidFill>
                    <a:schemeClr val="bg1"/>
                  </a:solidFill>
                </a:rPr>
                <a:t>tertiary prophylactic therapy reduces total number of bleeds and improves the ability to perform activities of daily living in adults with severe </a:t>
              </a:r>
              <a:r>
                <a:rPr lang="en-US" sz="3200" dirty="0" err="1">
                  <a:solidFill>
                    <a:schemeClr val="bg1"/>
                  </a:solidFill>
                </a:rPr>
                <a:t>haemophilia</a:t>
              </a:r>
              <a:r>
                <a:rPr lang="en-US" sz="3200" dirty="0">
                  <a:solidFill>
                    <a:schemeClr val="bg1"/>
                  </a:solidFill>
                </a:rPr>
                <a:t> A. </a:t>
              </a:r>
              <a:endParaRPr lang="en-US" sz="3200" dirty="0" smtClean="0">
                <a:solidFill>
                  <a:schemeClr val="bg1"/>
                </a:solidFill>
              </a:endParaRPr>
            </a:p>
            <a:p>
              <a:pPr>
                <a:defRPr/>
              </a:pPr>
              <a:endParaRPr lang="en-US" sz="3200" i="1" dirty="0">
                <a:solidFill>
                  <a:schemeClr val="bg1"/>
                </a:solidFill>
              </a:endParaRPr>
            </a:p>
            <a:p>
              <a:pPr>
                <a:defRPr/>
              </a:pPr>
              <a:r>
                <a:rPr lang="en-US" sz="2400" i="1" dirty="0" smtClean="0">
                  <a:solidFill>
                    <a:schemeClr val="bg1"/>
                  </a:solidFill>
                </a:rPr>
                <a:t>Blood </a:t>
              </a:r>
              <a:r>
                <a:rPr lang="en-US" sz="2400" i="1" dirty="0" err="1">
                  <a:solidFill>
                    <a:schemeClr val="bg1"/>
                  </a:solidFill>
                </a:rPr>
                <a:t>Coagul</a:t>
              </a:r>
              <a:r>
                <a:rPr lang="en-US" sz="2400" i="1" dirty="0">
                  <a:solidFill>
                    <a:schemeClr val="bg1"/>
                  </a:solidFill>
                </a:rPr>
                <a:t>. </a:t>
              </a:r>
              <a:r>
                <a:rPr lang="en-US" sz="2400" i="1" dirty="0" err="1" smtClean="0">
                  <a:solidFill>
                    <a:schemeClr val="bg1"/>
                  </a:solidFill>
                </a:rPr>
                <a:t>Fibrinol</a:t>
              </a:r>
              <a:r>
                <a:rPr lang="en-US" sz="2400" dirty="0" smtClean="0">
                  <a:solidFill>
                    <a:schemeClr val="bg1"/>
                  </a:solidFill>
                </a:rPr>
                <a:t>. </a:t>
              </a:r>
              <a:r>
                <a:rPr lang="en-US" sz="2400" dirty="0">
                  <a:solidFill>
                    <a:schemeClr val="bg1"/>
                  </a:solidFill>
                </a:rPr>
                <a:t>2016;27(2):136–140.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8549" y="4133949"/>
            <a:ext cx="11501778" cy="2266851"/>
            <a:chOff x="468549" y="4133949"/>
            <a:chExt cx="11501778" cy="2266851"/>
          </a:xfrm>
        </p:grpSpPr>
        <p:sp>
          <p:nvSpPr>
            <p:cNvPr id="7" name="Rectangle 6"/>
            <p:cNvSpPr/>
            <p:nvPr/>
          </p:nvSpPr>
          <p:spPr>
            <a:xfrm>
              <a:off x="468549" y="4133949"/>
              <a:ext cx="11501778" cy="22668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dirty="0">
                <a:effectLst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1999" y="4338592"/>
              <a:ext cx="11105745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</a:rPr>
                <a:t>Verma</a:t>
              </a:r>
              <a:r>
                <a:rPr lang="en-US" sz="3200" dirty="0">
                  <a:solidFill>
                    <a:schemeClr val="bg1"/>
                  </a:solidFill>
                </a:rPr>
                <a:t> SP, Dutta TK, </a:t>
              </a:r>
              <a:r>
                <a:rPr lang="en-US" sz="3200" dirty="0" err="1">
                  <a:solidFill>
                    <a:schemeClr val="bg1"/>
                  </a:solidFill>
                </a:rPr>
                <a:t>Mahadevan</a:t>
              </a:r>
              <a:r>
                <a:rPr lang="en-US" sz="3200" dirty="0">
                  <a:solidFill>
                    <a:schemeClr val="bg1"/>
                  </a:solidFill>
                </a:rPr>
                <a:t> S, et al. A randomized study of very low-dose factor VIII prophylaxis in severe </a:t>
              </a:r>
              <a:r>
                <a:rPr lang="en-US" sz="3200" dirty="0" err="1">
                  <a:solidFill>
                    <a:schemeClr val="bg1"/>
                  </a:solidFill>
                </a:rPr>
                <a:t>haemophilia</a:t>
              </a:r>
              <a:r>
                <a:rPr lang="en-US" sz="3200" dirty="0">
                  <a:solidFill>
                    <a:schemeClr val="bg1"/>
                  </a:solidFill>
                </a:rPr>
                <a:t> - A success story from a resource limited </a:t>
              </a:r>
              <a:r>
                <a:rPr lang="en-US" sz="3200" dirty="0" smtClean="0">
                  <a:solidFill>
                    <a:schemeClr val="bg1"/>
                  </a:solidFill>
                </a:rPr>
                <a:t>country.</a:t>
              </a:r>
            </a:p>
            <a:p>
              <a:r>
                <a:rPr lang="en-US" sz="3200" i="1" dirty="0" err="1" smtClean="0">
                  <a:solidFill>
                    <a:schemeClr val="bg1"/>
                  </a:solidFill>
                </a:rPr>
                <a:t>Haemophilia</a:t>
              </a:r>
              <a:r>
                <a:rPr lang="en-US" sz="3200" dirty="0">
                  <a:solidFill>
                    <a:schemeClr val="bg1"/>
                  </a:solidFill>
                </a:rPr>
                <a:t>. 2016;22(3):342–348.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92" y="270163"/>
            <a:ext cx="7350991" cy="63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5" y="2027771"/>
            <a:ext cx="6246475" cy="3847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964" y="2006988"/>
            <a:ext cx="5217629" cy="39132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Learning objectives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1322960"/>
            <a:ext cx="8111261" cy="54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Peaks, troughs, and AUCs..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4" t="47729" r="8297"/>
          <a:stretch/>
        </p:blipFill>
        <p:spPr>
          <a:xfrm>
            <a:off x="0" y="2473036"/>
            <a:ext cx="9005130" cy="3559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38" t="4567" r="7633" b="51722"/>
          <a:stretch/>
        </p:blipFill>
        <p:spPr>
          <a:xfrm>
            <a:off x="2118678" y="1361208"/>
            <a:ext cx="9373668" cy="30861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9849" y="6039260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2000" dirty="0" smtClean="0"/>
              <a:t>Mahdi </a:t>
            </a:r>
            <a:r>
              <a:rPr lang="en-US" sz="2000" dirty="0"/>
              <a:t>AJ, </a:t>
            </a:r>
            <a:r>
              <a:rPr lang="en-US" sz="2000" dirty="0" err="1"/>
              <a:t>Obaji</a:t>
            </a:r>
            <a:r>
              <a:rPr lang="en-US" sz="2000" dirty="0"/>
              <a:t> SG, Collins PW. Role of enhanced half-life factor VIII and IX in the treatment of </a:t>
            </a:r>
            <a:r>
              <a:rPr lang="en-US" sz="2000" dirty="0" err="1" smtClean="0"/>
              <a:t>haemophilia</a:t>
            </a:r>
            <a:r>
              <a:rPr lang="en-US" sz="2000" dirty="0" smtClean="0"/>
              <a:t>. </a:t>
            </a:r>
            <a:r>
              <a:rPr lang="en-US" sz="2000" i="1" dirty="0" smtClean="0"/>
              <a:t>Br</a:t>
            </a:r>
            <a:r>
              <a:rPr lang="en-US" sz="2000" i="1" dirty="0"/>
              <a:t>. J. </a:t>
            </a:r>
            <a:r>
              <a:rPr lang="en-US" sz="2000" i="1" dirty="0" err="1"/>
              <a:t>Haematol</a:t>
            </a:r>
            <a:r>
              <a:rPr lang="en-US" sz="2000" i="1" dirty="0"/>
              <a:t>.</a:t>
            </a:r>
            <a:r>
              <a:rPr lang="en-US" sz="2000" dirty="0"/>
              <a:t> 2015;169(6):768–776. 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037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Peaks, troughs, and AUCs..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5596" b="52095"/>
          <a:stretch/>
        </p:blipFill>
        <p:spPr>
          <a:xfrm>
            <a:off x="0" y="1454727"/>
            <a:ext cx="11685030" cy="347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5067" r="2007"/>
          <a:stretch/>
        </p:blipFill>
        <p:spPr>
          <a:xfrm>
            <a:off x="3347063" y="3185544"/>
            <a:ext cx="8844937" cy="28471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9849" y="6039260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2000" dirty="0" smtClean="0"/>
              <a:t>Mahdi </a:t>
            </a:r>
            <a:r>
              <a:rPr lang="en-US" sz="2000" dirty="0"/>
              <a:t>AJ, </a:t>
            </a:r>
            <a:r>
              <a:rPr lang="en-US" sz="2000" dirty="0" err="1"/>
              <a:t>Obaji</a:t>
            </a:r>
            <a:r>
              <a:rPr lang="en-US" sz="2000" dirty="0"/>
              <a:t> SG, Collins PW. Role of enhanced half-life factor VIII and IX in the treatment of </a:t>
            </a:r>
            <a:r>
              <a:rPr lang="en-US" sz="2000" dirty="0" err="1" smtClean="0"/>
              <a:t>haemophilia</a:t>
            </a:r>
            <a:r>
              <a:rPr lang="en-US" sz="2000" dirty="0" smtClean="0"/>
              <a:t>. </a:t>
            </a:r>
            <a:r>
              <a:rPr lang="en-US" sz="2000" i="1" dirty="0" smtClean="0"/>
              <a:t>Br</a:t>
            </a:r>
            <a:r>
              <a:rPr lang="en-US" sz="2000" i="1" dirty="0"/>
              <a:t>. J. </a:t>
            </a:r>
            <a:r>
              <a:rPr lang="en-US" sz="2000" i="1" dirty="0" err="1"/>
              <a:t>Haematol</a:t>
            </a:r>
            <a:r>
              <a:rPr lang="en-US" sz="2000" i="1" dirty="0"/>
              <a:t>.</a:t>
            </a:r>
            <a:r>
              <a:rPr lang="en-US" sz="2000" dirty="0"/>
              <a:t> 2015;169(6):768–776. 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13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with average half-life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78405"/>
              </p:ext>
            </p:extLst>
          </p:nvPr>
        </p:nvGraphicFramePr>
        <p:xfrm>
          <a:off x="313544" y="1585783"/>
          <a:ext cx="11378784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6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Product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Technology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Terminal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Novoeight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BD</a:t>
                      </a:r>
                      <a:r>
                        <a:rPr lang="en-US" sz="2800" baseline="0" dirty="0" smtClean="0"/>
                        <a:t> truncated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11.2 +/- 4.2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Jiménez-</a:t>
                      </a:r>
                      <a:r>
                        <a:rPr lang="en-US" sz="1600" dirty="0" err="1" smtClean="0">
                          <a:effectLst/>
                        </a:rPr>
                        <a:t>Yuste</a:t>
                      </a:r>
                      <a:r>
                        <a:rPr lang="en-US" sz="1600" dirty="0" smtClean="0">
                          <a:effectLst/>
                        </a:rPr>
                        <a:t> V. </a:t>
                      </a:r>
                      <a:r>
                        <a:rPr lang="en-US" sz="1600" i="1" dirty="0" err="1" smtClean="0">
                          <a:effectLst/>
                        </a:rPr>
                        <a:t>Thromb</a:t>
                      </a:r>
                      <a:r>
                        <a:rPr lang="en-US" sz="1600" i="1" baseline="0" dirty="0" smtClean="0">
                          <a:effectLst/>
                        </a:rPr>
                        <a:t> </a:t>
                      </a:r>
                      <a:r>
                        <a:rPr lang="en-US" sz="1600" i="1" baseline="0" dirty="0" err="1" smtClean="0">
                          <a:effectLst/>
                        </a:rPr>
                        <a:t>Haemost</a:t>
                      </a:r>
                      <a:r>
                        <a:rPr lang="en-US" sz="1600" dirty="0" smtClean="0">
                          <a:effectLst/>
                        </a:rPr>
                        <a:t> 2015;13:370–9.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Kovaltry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HSP-70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13.9 +/- 3.7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Shah A.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i="1" dirty="0" err="1" smtClean="0">
                          <a:effectLst/>
                        </a:rPr>
                        <a:t>Clin</a:t>
                      </a:r>
                      <a:r>
                        <a:rPr lang="en-US" sz="1600" i="1" dirty="0" smtClean="0">
                          <a:effectLst/>
                        </a:rPr>
                        <a:t>. </a:t>
                      </a:r>
                      <a:r>
                        <a:rPr lang="en-US" sz="1600" i="1" dirty="0" err="1" smtClean="0">
                          <a:effectLst/>
                        </a:rPr>
                        <a:t>Pharmacokinet</a:t>
                      </a:r>
                      <a:r>
                        <a:rPr lang="en-US" sz="1600" i="1" dirty="0" smtClean="0">
                          <a:effectLst/>
                        </a:rPr>
                        <a:t>.</a:t>
                      </a:r>
                      <a:r>
                        <a:rPr lang="en-US" sz="1600" dirty="0" smtClean="0">
                          <a:effectLst/>
                        </a:rPr>
                        <a:t> 2016, in press.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Adynovate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14.3 +/- 3.8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</a:rPr>
                        <a:t>Konkle</a:t>
                      </a:r>
                      <a:r>
                        <a:rPr lang="en-US" sz="1600" dirty="0" smtClean="0">
                          <a:effectLst/>
                        </a:rPr>
                        <a:t> BA. </a:t>
                      </a:r>
                      <a:r>
                        <a:rPr lang="en-US" sz="1600" i="1" dirty="0" smtClean="0">
                          <a:effectLst/>
                        </a:rPr>
                        <a:t>Blood</a:t>
                      </a:r>
                      <a:r>
                        <a:rPr lang="en-US" sz="1600" dirty="0" smtClean="0">
                          <a:effectLst/>
                        </a:rPr>
                        <a:t> 2015;126(9):1078–1086.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Afstyla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BBD </a:t>
                      </a:r>
                      <a:r>
                        <a:rPr lang="en-US" sz="2800" dirty="0" err="1" smtClean="0"/>
                        <a:t>trunc</a:t>
                      </a:r>
                      <a:r>
                        <a:rPr lang="en-US" sz="2800" dirty="0" smtClean="0"/>
                        <a:t> - SC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14.5 +/- 3.8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</a:rPr>
                        <a:t>Klamroth,R</a:t>
                      </a:r>
                      <a:r>
                        <a:rPr lang="en-US" sz="1600" dirty="0" smtClean="0">
                          <a:effectLst/>
                        </a:rPr>
                        <a:t>.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i="1" dirty="0" err="1" smtClean="0">
                          <a:effectLst/>
                        </a:rPr>
                        <a:t>Haemophilia</a:t>
                      </a:r>
                      <a:r>
                        <a:rPr lang="en-US" sz="1600" dirty="0" smtClean="0">
                          <a:effectLst/>
                        </a:rPr>
                        <a:t>. 2016;22(5):730–738.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Nuwiq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BDD - HC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15.1 +/- 4.7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</a:rPr>
                        <a:t>Lissitchkov</a:t>
                      </a:r>
                      <a:r>
                        <a:rPr lang="en-US" sz="1600" dirty="0" smtClean="0">
                          <a:effectLst/>
                        </a:rPr>
                        <a:t> T. </a:t>
                      </a:r>
                      <a:r>
                        <a:rPr lang="en-US" sz="1600" i="1" dirty="0" err="1" smtClean="0">
                          <a:effectLst/>
                        </a:rPr>
                        <a:t>Haemophilia</a:t>
                      </a:r>
                      <a:r>
                        <a:rPr lang="en-US" sz="1600" dirty="0" smtClean="0">
                          <a:effectLst/>
                        </a:rPr>
                        <a:t>. 2017; in press.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Bay-94-9027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BDD - PEG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18.5</a:t>
                      </a:r>
                      <a:r>
                        <a:rPr lang="en-US" sz="2800" baseline="0" dirty="0" smtClean="0"/>
                        <a:t> +/- ??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Coyle TE, </a:t>
                      </a:r>
                      <a:r>
                        <a:rPr lang="en-US" sz="1600" i="1" dirty="0" smtClean="0">
                          <a:effectLst/>
                        </a:rPr>
                        <a:t>J. </a:t>
                      </a:r>
                      <a:r>
                        <a:rPr lang="en-US" sz="1600" i="1" dirty="0" err="1" smtClean="0">
                          <a:effectLst/>
                        </a:rPr>
                        <a:t>Thromb</a:t>
                      </a:r>
                      <a:r>
                        <a:rPr lang="en-US" sz="1600" i="1" dirty="0" smtClean="0">
                          <a:effectLst/>
                        </a:rPr>
                        <a:t>. </a:t>
                      </a:r>
                      <a:r>
                        <a:rPr lang="en-US" sz="1600" i="1" dirty="0" err="1" smtClean="0">
                          <a:effectLst/>
                        </a:rPr>
                        <a:t>Haemost</a:t>
                      </a:r>
                      <a:r>
                        <a:rPr lang="en-US" sz="1600" i="1" dirty="0" smtClean="0">
                          <a:effectLst/>
                        </a:rPr>
                        <a:t>.</a:t>
                      </a:r>
                      <a:r>
                        <a:rPr lang="en-US" sz="1600" i="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2014;12(4):488–496.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Novoeight</a:t>
                      </a:r>
                      <a:r>
                        <a:rPr lang="en-US" sz="2800" dirty="0" smtClean="0"/>
                        <a:t>-GP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trunc</a:t>
                      </a:r>
                      <a:r>
                        <a:rPr lang="en-US" sz="2800" dirty="0" smtClean="0"/>
                        <a:t> - PEG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19.0</a:t>
                      </a:r>
                      <a:r>
                        <a:rPr lang="en-US" sz="2800" baseline="0" dirty="0" smtClean="0"/>
                        <a:t> +/- 5.5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</a:rPr>
                        <a:t>Tiede</a:t>
                      </a:r>
                      <a:r>
                        <a:rPr lang="en-US" sz="1600" dirty="0" smtClean="0">
                          <a:effectLst/>
                        </a:rPr>
                        <a:t> A.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i="1" dirty="0" smtClean="0">
                          <a:effectLst/>
                        </a:rPr>
                        <a:t>J. </a:t>
                      </a:r>
                      <a:r>
                        <a:rPr lang="en-US" sz="1600" i="1" dirty="0" err="1" smtClean="0">
                          <a:effectLst/>
                        </a:rPr>
                        <a:t>Thromb</a:t>
                      </a:r>
                      <a:r>
                        <a:rPr lang="en-US" sz="1600" i="1" dirty="0" smtClean="0">
                          <a:effectLst/>
                        </a:rPr>
                        <a:t>. </a:t>
                      </a:r>
                      <a:r>
                        <a:rPr lang="en-US" sz="1600" i="1" dirty="0" err="1" smtClean="0">
                          <a:effectLst/>
                        </a:rPr>
                        <a:t>Haemost</a:t>
                      </a:r>
                      <a:r>
                        <a:rPr lang="en-US" sz="1600" i="1" dirty="0" smtClean="0">
                          <a:effectLst/>
                        </a:rPr>
                        <a:t>.</a:t>
                      </a:r>
                      <a:r>
                        <a:rPr lang="en-US" sz="1600" dirty="0" smtClean="0">
                          <a:effectLst/>
                        </a:rPr>
                        <a:t> 2013;11(4):670–678.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Eloctate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Fc conjugated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smtClean="0"/>
                        <a:t>19.7 +/- 2.3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</a:rPr>
                        <a:t>Mahlangu</a:t>
                      </a:r>
                      <a:r>
                        <a:rPr lang="en-US" sz="1600" dirty="0" smtClean="0">
                          <a:effectLst/>
                        </a:rPr>
                        <a:t> J, </a:t>
                      </a:r>
                      <a:r>
                        <a:rPr lang="en-US" sz="1600" i="1" dirty="0" smtClean="0">
                          <a:effectLst/>
                        </a:rPr>
                        <a:t>Blood</a:t>
                      </a:r>
                      <a:r>
                        <a:rPr lang="en-US" sz="1600" dirty="0" smtClean="0">
                          <a:effectLst/>
                        </a:rPr>
                        <a:t>. 2014;123(3):317–325.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6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</TotalTime>
  <Words>1339</Words>
  <Application>Microsoft Office PowerPoint</Application>
  <PresentationFormat>Widescreen</PresentationFormat>
  <Paragraphs>266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Mangal</vt:lpstr>
      <vt:lpstr>PT Sans Narrow</vt:lpstr>
      <vt:lpstr>Times New Roman</vt:lpstr>
      <vt:lpstr>Office Theme</vt:lpstr>
      <vt:lpstr>What Is an Achievable Trough with Current Products and at What Cost?</vt:lpstr>
      <vt:lpstr>Disclosures</vt:lpstr>
      <vt:lpstr>Once upon a time…</vt:lpstr>
      <vt:lpstr>PowerPoint Presentation</vt:lpstr>
      <vt:lpstr>Learning objectives</vt:lpstr>
      <vt:lpstr>PowerPoint Presentation</vt:lpstr>
      <vt:lpstr>Peaks, troughs, and AUCs..</vt:lpstr>
      <vt:lpstr>Peaks, troughs, and AUCs..</vt:lpstr>
      <vt:lpstr>Table with average half-life</vt:lpstr>
      <vt:lpstr>PK variability</vt:lpstr>
      <vt:lpstr>PK variability</vt:lpstr>
      <vt:lpstr>WAPPS network - unpublished</vt:lpstr>
      <vt:lpstr>PowerPoint Presentation</vt:lpstr>
      <vt:lpstr>PowerPoint Presentation</vt:lpstr>
      <vt:lpstr>PowerPoint Presentation</vt:lpstr>
      <vt:lpstr>Everyone, none, or someone?</vt:lpstr>
      <vt:lpstr>A moving target (level) ..</vt:lpstr>
      <vt:lpstr>Conclusions (provisional)</vt:lpstr>
      <vt:lpstr>Cost consideration</vt:lpstr>
      <vt:lpstr>Cost-effectiveness</vt:lpstr>
      <vt:lpstr>Budget impact analysis</vt:lpstr>
      <vt:lpstr>Infusion interval</vt:lpstr>
      <vt:lpstr>Less infusions &gt;&gt; more concentrate &gt;&gt; more cost</vt:lpstr>
      <vt:lpstr>Treatment intensity</vt:lpstr>
      <vt:lpstr>Lean body weight dosing</vt:lpstr>
      <vt:lpstr>Shaping the future</vt:lpstr>
      <vt:lpstr>CoreHĒM Project</vt:lpstr>
      <vt:lpstr>Thank you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Alfonso Iorio</dc:creator>
  <cp:lastModifiedBy>dawn</cp:lastModifiedBy>
  <cp:revision>101</cp:revision>
  <dcterms:created xsi:type="dcterms:W3CDTF">2017-06-24T11:24:48Z</dcterms:created>
  <dcterms:modified xsi:type="dcterms:W3CDTF">2017-07-07T15:36:44Z</dcterms:modified>
</cp:coreProperties>
</file>